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1"/>
    <p:sldMasterId id="2147483882" r:id="rId2"/>
    <p:sldMasterId id="2147483898" r:id="rId3"/>
  </p:sldMasterIdLst>
  <p:notesMasterIdLst>
    <p:notesMasterId r:id="rId82"/>
  </p:notesMasterIdLst>
  <p:sldIdLst>
    <p:sldId id="519" r:id="rId4"/>
    <p:sldId id="522" r:id="rId5"/>
    <p:sldId id="523" r:id="rId6"/>
    <p:sldId id="2147473443" r:id="rId7"/>
    <p:sldId id="524" r:id="rId8"/>
    <p:sldId id="513" r:id="rId9"/>
    <p:sldId id="514" r:id="rId10"/>
    <p:sldId id="515" r:id="rId11"/>
    <p:sldId id="516" r:id="rId12"/>
    <p:sldId id="258" r:id="rId13"/>
    <p:sldId id="517" r:id="rId14"/>
    <p:sldId id="393" r:id="rId15"/>
    <p:sldId id="394" r:id="rId16"/>
    <p:sldId id="395" r:id="rId17"/>
    <p:sldId id="507" r:id="rId18"/>
    <p:sldId id="451" r:id="rId19"/>
    <p:sldId id="508" r:id="rId20"/>
    <p:sldId id="509" r:id="rId21"/>
    <p:sldId id="455" r:id="rId22"/>
    <p:sldId id="510" r:id="rId23"/>
    <p:sldId id="511" r:id="rId24"/>
    <p:sldId id="2147377463" r:id="rId25"/>
    <p:sldId id="2147377464" r:id="rId26"/>
    <p:sldId id="2147377465" r:id="rId27"/>
    <p:sldId id="434" r:id="rId28"/>
    <p:sldId id="435" r:id="rId29"/>
    <p:sldId id="437" r:id="rId30"/>
    <p:sldId id="438" r:id="rId31"/>
    <p:sldId id="440" r:id="rId32"/>
    <p:sldId id="459" r:id="rId33"/>
    <p:sldId id="465" r:id="rId34"/>
    <p:sldId id="389" r:id="rId35"/>
    <p:sldId id="391" r:id="rId36"/>
    <p:sldId id="377" r:id="rId37"/>
    <p:sldId id="392" r:id="rId38"/>
    <p:sldId id="388" r:id="rId39"/>
    <p:sldId id="2147473445" r:id="rId40"/>
    <p:sldId id="431" r:id="rId41"/>
    <p:sldId id="452" r:id="rId42"/>
    <p:sldId id="453" r:id="rId43"/>
    <p:sldId id="454" r:id="rId44"/>
    <p:sldId id="2147473450" r:id="rId45"/>
    <p:sldId id="520" r:id="rId46"/>
    <p:sldId id="456" r:id="rId47"/>
    <p:sldId id="2147473447" r:id="rId48"/>
    <p:sldId id="4504" r:id="rId49"/>
    <p:sldId id="2134805387" r:id="rId50"/>
    <p:sldId id="2181" r:id="rId51"/>
    <p:sldId id="4512" r:id="rId52"/>
    <p:sldId id="4514" r:id="rId53"/>
    <p:sldId id="4507" r:id="rId54"/>
    <p:sldId id="2134805389" r:id="rId55"/>
    <p:sldId id="4506" r:id="rId56"/>
    <p:sldId id="2147473448" r:id="rId57"/>
    <p:sldId id="2134805364" r:id="rId58"/>
    <p:sldId id="399" r:id="rId59"/>
    <p:sldId id="386" r:id="rId60"/>
    <p:sldId id="2134805361" r:id="rId61"/>
    <p:sldId id="2134805379" r:id="rId62"/>
    <p:sldId id="2134805386" r:id="rId63"/>
    <p:sldId id="2134805357" r:id="rId64"/>
    <p:sldId id="2147473449" r:id="rId65"/>
    <p:sldId id="266" r:id="rId66"/>
    <p:sldId id="300" r:id="rId67"/>
    <p:sldId id="2134805377" r:id="rId68"/>
    <p:sldId id="2134805378" r:id="rId69"/>
    <p:sldId id="2134805381" r:id="rId70"/>
    <p:sldId id="2134805382" r:id="rId71"/>
    <p:sldId id="276" r:id="rId72"/>
    <p:sldId id="277" r:id="rId73"/>
    <p:sldId id="2134805374" r:id="rId74"/>
    <p:sldId id="2134805369" r:id="rId75"/>
    <p:sldId id="325" r:id="rId76"/>
    <p:sldId id="2134805388" r:id="rId77"/>
    <p:sldId id="4166" r:id="rId78"/>
    <p:sldId id="4165" r:id="rId79"/>
    <p:sldId id="2147473446" r:id="rId80"/>
    <p:sldId id="387" r:id="rId81"/>
  </p:sldIdLst>
  <p:sldSz cx="12192000" cy="6858000"/>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005C"/>
    <a:srgbClr val="FF3D9C"/>
    <a:srgbClr val="262262"/>
    <a:srgbClr val="199CD9"/>
    <a:srgbClr val="456024"/>
    <a:srgbClr val="20305C"/>
    <a:srgbClr val="00555C"/>
    <a:srgbClr val="FEDD00"/>
    <a:srgbClr val="1C9CD8"/>
    <a:srgbClr val="A6CE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94E4E6-F622-46AA-81ED-1FE79334B024}" v="345" dt="2025-10-08T09:22:06.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notesMaster" Target="notesMasters/notesMaster1.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lsson Sandrine" userId="S::sandrine.karlsson@uppsala.se::c596b0aa-635e-4339-86a0-e17935da4b5e" providerId="AD" clId="Web-{0BDE40C0-DDF5-8E92-6267-593FB8476602}"/>
    <pc:docChg chg="addSld">
      <pc:chgData name="Karlsson Sandrine" userId="S::sandrine.karlsson@uppsala.se::c596b0aa-635e-4339-86a0-e17935da4b5e" providerId="AD" clId="Web-{0BDE40C0-DDF5-8E92-6267-593FB8476602}" dt="2025-10-01T08:28:41.859" v="0"/>
      <pc:docMkLst>
        <pc:docMk/>
      </pc:docMkLst>
    </pc:docChg>
  </pc:docChgLst>
  <pc:docChgLst>
    <pc:chgData name="Väisänen Ida" userId="3bb42494-4004-4f41-be05-48aec8486316" providerId="ADAL" clId="{6A94E4E6-F622-46AA-81ED-1FE79334B024}"/>
    <pc:docChg chg="custSel addSld delSld modSld sldOrd">
      <pc:chgData name="Väisänen Ida" userId="3bb42494-4004-4f41-be05-48aec8486316" providerId="ADAL" clId="{6A94E4E6-F622-46AA-81ED-1FE79334B024}" dt="2025-10-10T07:54:10.890" v="482" actId="47"/>
      <pc:docMkLst>
        <pc:docMk/>
      </pc:docMkLst>
      <pc:sldChg chg="add">
        <pc:chgData name="Väisänen Ida" userId="3bb42494-4004-4f41-be05-48aec8486316" providerId="ADAL" clId="{6A94E4E6-F622-46AA-81ED-1FE79334B024}" dt="2025-10-01T13:06:42.524" v="116"/>
        <pc:sldMkLst>
          <pc:docMk/>
          <pc:sldMk cId="4028011391" sldId="258"/>
        </pc:sldMkLst>
      </pc:sldChg>
      <pc:sldChg chg="del">
        <pc:chgData name="Väisänen Ida" userId="3bb42494-4004-4f41-be05-48aec8486316" providerId="ADAL" clId="{6A94E4E6-F622-46AA-81ED-1FE79334B024}" dt="2025-10-08T09:16:30.268" v="475" actId="47"/>
        <pc:sldMkLst>
          <pc:docMk/>
          <pc:sldMk cId="1100831456" sldId="364"/>
        </pc:sldMkLst>
      </pc:sldChg>
      <pc:sldChg chg="del">
        <pc:chgData name="Väisänen Ida" userId="3bb42494-4004-4f41-be05-48aec8486316" providerId="ADAL" clId="{6A94E4E6-F622-46AA-81ED-1FE79334B024}" dt="2025-10-08T09:16:33.541" v="476" actId="47"/>
        <pc:sldMkLst>
          <pc:docMk/>
          <pc:sldMk cId="1953248319" sldId="384"/>
        </pc:sldMkLst>
      </pc:sldChg>
      <pc:sldChg chg="add del">
        <pc:chgData name="Väisänen Ida" userId="3bb42494-4004-4f41-be05-48aec8486316" providerId="ADAL" clId="{6A94E4E6-F622-46AA-81ED-1FE79334B024}" dt="2025-10-07T11:09:27.892" v="255" actId="47"/>
        <pc:sldMkLst>
          <pc:docMk/>
          <pc:sldMk cId="1957311858" sldId="385"/>
        </pc:sldMkLst>
      </pc:sldChg>
      <pc:sldChg chg="del">
        <pc:chgData name="Väisänen Ida" userId="3bb42494-4004-4f41-be05-48aec8486316" providerId="ADAL" clId="{6A94E4E6-F622-46AA-81ED-1FE79334B024}" dt="2025-10-08T09:16:35.463" v="477" actId="47"/>
        <pc:sldMkLst>
          <pc:docMk/>
          <pc:sldMk cId="1190982710" sldId="390"/>
        </pc:sldMkLst>
      </pc:sldChg>
      <pc:sldChg chg="add">
        <pc:chgData name="Väisänen Ida" userId="3bb42494-4004-4f41-be05-48aec8486316" providerId="ADAL" clId="{6A94E4E6-F622-46AA-81ED-1FE79334B024}" dt="2025-10-01T13:06:42.524" v="116"/>
        <pc:sldMkLst>
          <pc:docMk/>
          <pc:sldMk cId="1211507672" sldId="393"/>
        </pc:sldMkLst>
      </pc:sldChg>
      <pc:sldChg chg="add">
        <pc:chgData name="Väisänen Ida" userId="3bb42494-4004-4f41-be05-48aec8486316" providerId="ADAL" clId="{6A94E4E6-F622-46AA-81ED-1FE79334B024}" dt="2025-10-01T13:06:42.524" v="116"/>
        <pc:sldMkLst>
          <pc:docMk/>
          <pc:sldMk cId="2904465558" sldId="394"/>
        </pc:sldMkLst>
      </pc:sldChg>
      <pc:sldChg chg="add">
        <pc:chgData name="Väisänen Ida" userId="3bb42494-4004-4f41-be05-48aec8486316" providerId="ADAL" clId="{6A94E4E6-F622-46AA-81ED-1FE79334B024}" dt="2025-10-01T13:06:42.524" v="116"/>
        <pc:sldMkLst>
          <pc:docMk/>
          <pc:sldMk cId="3357325753" sldId="395"/>
        </pc:sldMkLst>
      </pc:sldChg>
      <pc:sldChg chg="add del">
        <pc:chgData name="Väisänen Ida" userId="3bb42494-4004-4f41-be05-48aec8486316" providerId="ADAL" clId="{6A94E4E6-F622-46AA-81ED-1FE79334B024}" dt="2025-10-06T10:39:46.765" v="133"/>
        <pc:sldMkLst>
          <pc:docMk/>
          <pc:sldMk cId="586623181" sldId="431"/>
        </pc:sldMkLst>
      </pc:sldChg>
      <pc:sldChg chg="add del">
        <pc:chgData name="Väisänen Ida" userId="3bb42494-4004-4f41-be05-48aec8486316" providerId="ADAL" clId="{6A94E4E6-F622-46AA-81ED-1FE79334B024}" dt="2025-10-08T09:22:06.075" v="480"/>
        <pc:sldMkLst>
          <pc:docMk/>
          <pc:sldMk cId="1928053289" sldId="434"/>
        </pc:sldMkLst>
      </pc:sldChg>
      <pc:sldChg chg="add del">
        <pc:chgData name="Väisänen Ida" userId="3bb42494-4004-4f41-be05-48aec8486316" providerId="ADAL" clId="{6A94E4E6-F622-46AA-81ED-1FE79334B024}" dt="2025-10-08T09:22:06.075" v="480"/>
        <pc:sldMkLst>
          <pc:docMk/>
          <pc:sldMk cId="2003543444" sldId="435"/>
        </pc:sldMkLst>
      </pc:sldChg>
      <pc:sldChg chg="add del">
        <pc:chgData name="Väisänen Ida" userId="3bb42494-4004-4f41-be05-48aec8486316" providerId="ADAL" clId="{6A94E4E6-F622-46AA-81ED-1FE79334B024}" dt="2025-10-08T09:22:06.075" v="480"/>
        <pc:sldMkLst>
          <pc:docMk/>
          <pc:sldMk cId="1389556167" sldId="437"/>
        </pc:sldMkLst>
      </pc:sldChg>
      <pc:sldChg chg="add del">
        <pc:chgData name="Väisänen Ida" userId="3bb42494-4004-4f41-be05-48aec8486316" providerId="ADAL" clId="{6A94E4E6-F622-46AA-81ED-1FE79334B024}" dt="2025-10-08T09:22:06.075" v="480"/>
        <pc:sldMkLst>
          <pc:docMk/>
          <pc:sldMk cId="677555484" sldId="438"/>
        </pc:sldMkLst>
      </pc:sldChg>
      <pc:sldChg chg="add del">
        <pc:chgData name="Väisänen Ida" userId="3bb42494-4004-4f41-be05-48aec8486316" providerId="ADAL" clId="{6A94E4E6-F622-46AA-81ED-1FE79334B024}" dt="2025-10-08T09:22:06.075" v="480"/>
        <pc:sldMkLst>
          <pc:docMk/>
          <pc:sldMk cId="1182694276" sldId="440"/>
        </pc:sldMkLst>
      </pc:sldChg>
      <pc:sldChg chg="add del">
        <pc:chgData name="Väisänen Ida" userId="3bb42494-4004-4f41-be05-48aec8486316" providerId="ADAL" clId="{6A94E4E6-F622-46AA-81ED-1FE79334B024}" dt="2025-10-06T10:39:46.765" v="133"/>
        <pc:sldMkLst>
          <pc:docMk/>
          <pc:sldMk cId="3131968310" sldId="452"/>
        </pc:sldMkLst>
      </pc:sldChg>
      <pc:sldChg chg="add del">
        <pc:chgData name="Väisänen Ida" userId="3bb42494-4004-4f41-be05-48aec8486316" providerId="ADAL" clId="{6A94E4E6-F622-46AA-81ED-1FE79334B024}" dt="2025-10-06T10:39:46.765" v="133"/>
        <pc:sldMkLst>
          <pc:docMk/>
          <pc:sldMk cId="2264579583" sldId="453"/>
        </pc:sldMkLst>
      </pc:sldChg>
      <pc:sldChg chg="add del">
        <pc:chgData name="Väisänen Ida" userId="3bb42494-4004-4f41-be05-48aec8486316" providerId="ADAL" clId="{6A94E4E6-F622-46AA-81ED-1FE79334B024}" dt="2025-10-06T10:39:46.765" v="133"/>
        <pc:sldMkLst>
          <pc:docMk/>
          <pc:sldMk cId="1458198048" sldId="454"/>
        </pc:sldMkLst>
      </pc:sldChg>
      <pc:sldChg chg="add del">
        <pc:chgData name="Väisänen Ida" userId="3bb42494-4004-4f41-be05-48aec8486316" providerId="ADAL" clId="{6A94E4E6-F622-46AA-81ED-1FE79334B024}" dt="2025-10-06T10:39:46.765" v="133"/>
        <pc:sldMkLst>
          <pc:docMk/>
          <pc:sldMk cId="176210681" sldId="456"/>
        </pc:sldMkLst>
      </pc:sldChg>
      <pc:sldChg chg="add del">
        <pc:chgData name="Väisänen Ida" userId="3bb42494-4004-4f41-be05-48aec8486316" providerId="ADAL" clId="{6A94E4E6-F622-46AA-81ED-1FE79334B024}" dt="2025-10-08T09:22:06.075" v="480"/>
        <pc:sldMkLst>
          <pc:docMk/>
          <pc:sldMk cId="248571997" sldId="459"/>
        </pc:sldMkLst>
      </pc:sldChg>
      <pc:sldChg chg="modSp del mod modShow">
        <pc:chgData name="Väisänen Ida" userId="3bb42494-4004-4f41-be05-48aec8486316" providerId="ADAL" clId="{6A94E4E6-F622-46AA-81ED-1FE79334B024}" dt="2025-10-10T07:54:10.890" v="482" actId="47"/>
        <pc:sldMkLst>
          <pc:docMk/>
          <pc:sldMk cId="3769429383" sldId="464"/>
        </pc:sldMkLst>
      </pc:sldChg>
      <pc:sldChg chg="add">
        <pc:chgData name="Väisänen Ida" userId="3bb42494-4004-4f41-be05-48aec8486316" providerId="ADAL" clId="{6A94E4E6-F622-46AA-81ED-1FE79334B024}" dt="2025-10-01T13:06:42.524" v="116"/>
        <pc:sldMkLst>
          <pc:docMk/>
          <pc:sldMk cId="3192803480" sldId="513"/>
        </pc:sldMkLst>
      </pc:sldChg>
      <pc:sldChg chg="add">
        <pc:chgData name="Väisänen Ida" userId="3bb42494-4004-4f41-be05-48aec8486316" providerId="ADAL" clId="{6A94E4E6-F622-46AA-81ED-1FE79334B024}" dt="2025-10-01T13:06:42.524" v="116"/>
        <pc:sldMkLst>
          <pc:docMk/>
          <pc:sldMk cId="1507638936" sldId="514"/>
        </pc:sldMkLst>
      </pc:sldChg>
      <pc:sldChg chg="add">
        <pc:chgData name="Väisänen Ida" userId="3bb42494-4004-4f41-be05-48aec8486316" providerId="ADAL" clId="{6A94E4E6-F622-46AA-81ED-1FE79334B024}" dt="2025-10-01T13:06:42.524" v="116"/>
        <pc:sldMkLst>
          <pc:docMk/>
          <pc:sldMk cId="543506887" sldId="515"/>
        </pc:sldMkLst>
      </pc:sldChg>
      <pc:sldChg chg="add">
        <pc:chgData name="Väisänen Ida" userId="3bb42494-4004-4f41-be05-48aec8486316" providerId="ADAL" clId="{6A94E4E6-F622-46AA-81ED-1FE79334B024}" dt="2025-10-01T13:06:42.524" v="116"/>
        <pc:sldMkLst>
          <pc:docMk/>
          <pc:sldMk cId="4293221318" sldId="516"/>
        </pc:sldMkLst>
      </pc:sldChg>
      <pc:sldChg chg="add">
        <pc:chgData name="Väisänen Ida" userId="3bb42494-4004-4f41-be05-48aec8486316" providerId="ADAL" clId="{6A94E4E6-F622-46AA-81ED-1FE79334B024}" dt="2025-10-01T13:06:42.524" v="116"/>
        <pc:sldMkLst>
          <pc:docMk/>
          <pc:sldMk cId="2246174760" sldId="517"/>
        </pc:sldMkLst>
      </pc:sldChg>
      <pc:sldChg chg="modSp new mod">
        <pc:chgData name="Väisänen Ida" userId="3bb42494-4004-4f41-be05-48aec8486316" providerId="ADAL" clId="{6A94E4E6-F622-46AA-81ED-1FE79334B024}" dt="2025-10-01T13:06:05.499" v="110" actId="20577"/>
        <pc:sldMkLst>
          <pc:docMk/>
          <pc:sldMk cId="1060212456" sldId="519"/>
        </pc:sldMkLst>
        <pc:spChg chg="mod">
          <ac:chgData name="Väisänen Ida" userId="3bb42494-4004-4f41-be05-48aec8486316" providerId="ADAL" clId="{6A94E4E6-F622-46AA-81ED-1FE79334B024}" dt="2025-10-01T13:05:39.238" v="34" actId="14100"/>
          <ac:spMkLst>
            <pc:docMk/>
            <pc:sldMk cId="1060212456" sldId="519"/>
            <ac:spMk id="2" creationId="{E9BC3328-018A-233E-309B-65801078D7BB}"/>
          </ac:spMkLst>
        </pc:spChg>
        <pc:spChg chg="mod">
          <ac:chgData name="Väisänen Ida" userId="3bb42494-4004-4f41-be05-48aec8486316" providerId="ADAL" clId="{6A94E4E6-F622-46AA-81ED-1FE79334B024}" dt="2025-10-01T13:05:43.724" v="46" actId="20577"/>
          <ac:spMkLst>
            <pc:docMk/>
            <pc:sldMk cId="1060212456" sldId="519"/>
            <ac:spMk id="3" creationId="{E7A99059-3C09-82B4-46FE-E6D7E641A571}"/>
          </ac:spMkLst>
        </pc:spChg>
        <pc:spChg chg="mod">
          <ac:chgData name="Väisänen Ida" userId="3bb42494-4004-4f41-be05-48aec8486316" providerId="ADAL" clId="{6A94E4E6-F622-46AA-81ED-1FE79334B024}" dt="2025-10-01T13:05:55.797" v="98" actId="20577"/>
          <ac:spMkLst>
            <pc:docMk/>
            <pc:sldMk cId="1060212456" sldId="519"/>
            <ac:spMk id="4" creationId="{7BBDAF10-8E5C-C0C6-14D3-3F406F7DE14E}"/>
          </ac:spMkLst>
        </pc:spChg>
        <pc:spChg chg="mod">
          <ac:chgData name="Väisänen Ida" userId="3bb42494-4004-4f41-be05-48aec8486316" providerId="ADAL" clId="{6A94E4E6-F622-46AA-81ED-1FE79334B024}" dt="2025-10-01T13:06:05.499" v="110" actId="20577"/>
          <ac:spMkLst>
            <pc:docMk/>
            <pc:sldMk cId="1060212456" sldId="519"/>
            <ac:spMk id="5" creationId="{3DD02011-C09B-0CE4-780D-CA081470F5C3}"/>
          </ac:spMkLst>
        </pc:spChg>
      </pc:sldChg>
      <pc:sldChg chg="add del">
        <pc:chgData name="Väisänen Ida" userId="3bb42494-4004-4f41-be05-48aec8486316" providerId="ADAL" clId="{6A94E4E6-F622-46AA-81ED-1FE79334B024}" dt="2025-10-06T10:39:46.765" v="133"/>
        <pc:sldMkLst>
          <pc:docMk/>
          <pc:sldMk cId="3405163568" sldId="520"/>
        </pc:sldMkLst>
      </pc:sldChg>
      <pc:sldChg chg="add del">
        <pc:chgData name="Väisänen Ida" userId="3bb42494-4004-4f41-be05-48aec8486316" providerId="ADAL" clId="{6A94E4E6-F622-46AA-81ED-1FE79334B024}" dt="2025-10-06T10:39:46.720" v="132"/>
        <pc:sldMkLst>
          <pc:docMk/>
          <pc:sldMk cId="1034266611" sldId="521"/>
        </pc:sldMkLst>
      </pc:sldChg>
      <pc:sldChg chg="add del">
        <pc:chgData name="Väisänen Ida" userId="3bb42494-4004-4f41-be05-48aec8486316" providerId="ADAL" clId="{6A94E4E6-F622-46AA-81ED-1FE79334B024}" dt="2025-10-07T11:11:51.161" v="331" actId="47"/>
        <pc:sldMkLst>
          <pc:docMk/>
          <pc:sldMk cId="2596608239" sldId="521"/>
        </pc:sldMkLst>
      </pc:sldChg>
      <pc:sldChg chg="modSp new mod">
        <pc:chgData name="Väisänen Ida" userId="3bb42494-4004-4f41-be05-48aec8486316" providerId="ADAL" clId="{6A94E4E6-F622-46AA-81ED-1FE79334B024}" dt="2025-10-07T11:04:07.247" v="155" actId="12"/>
        <pc:sldMkLst>
          <pc:docMk/>
          <pc:sldMk cId="2084124208" sldId="522"/>
        </pc:sldMkLst>
        <pc:spChg chg="mod">
          <ac:chgData name="Väisänen Ida" userId="3bb42494-4004-4f41-be05-48aec8486316" providerId="ADAL" clId="{6A94E4E6-F622-46AA-81ED-1FE79334B024}" dt="2025-10-07T11:03:20.218" v="140" actId="20577"/>
          <ac:spMkLst>
            <pc:docMk/>
            <pc:sldMk cId="2084124208" sldId="522"/>
            <ac:spMk id="2" creationId="{DE7EEC69-B8E1-CD26-2965-7330127326CC}"/>
          </ac:spMkLst>
        </pc:spChg>
        <pc:spChg chg="mod">
          <ac:chgData name="Väisänen Ida" userId="3bb42494-4004-4f41-be05-48aec8486316" providerId="ADAL" clId="{6A94E4E6-F622-46AA-81ED-1FE79334B024}" dt="2025-10-07T11:04:07.247" v="155" actId="12"/>
          <ac:spMkLst>
            <pc:docMk/>
            <pc:sldMk cId="2084124208" sldId="522"/>
            <ac:spMk id="3" creationId="{C3C0FC34-D44F-41FF-49A4-6D814A548A1D}"/>
          </ac:spMkLst>
        </pc:spChg>
      </pc:sldChg>
      <pc:sldChg chg="modSp new mod">
        <pc:chgData name="Väisänen Ida" userId="3bb42494-4004-4f41-be05-48aec8486316" providerId="ADAL" clId="{6A94E4E6-F622-46AA-81ED-1FE79334B024}" dt="2025-10-07T11:04:21.391" v="164" actId="20577"/>
        <pc:sldMkLst>
          <pc:docMk/>
          <pc:sldMk cId="1967613444" sldId="523"/>
        </pc:sldMkLst>
        <pc:spChg chg="mod">
          <ac:chgData name="Väisänen Ida" userId="3bb42494-4004-4f41-be05-48aec8486316" providerId="ADAL" clId="{6A94E4E6-F622-46AA-81ED-1FE79334B024}" dt="2025-10-07T11:04:21.391" v="164" actId="20577"/>
          <ac:spMkLst>
            <pc:docMk/>
            <pc:sldMk cId="1967613444" sldId="523"/>
            <ac:spMk id="3" creationId="{8B04447E-72E4-1E8B-2427-092E8653412F}"/>
          </ac:spMkLst>
        </pc:spChg>
      </pc:sldChg>
      <pc:sldChg chg="modSp new mod">
        <pc:chgData name="Väisänen Ida" userId="3bb42494-4004-4f41-be05-48aec8486316" providerId="ADAL" clId="{6A94E4E6-F622-46AA-81ED-1FE79334B024}" dt="2025-10-07T11:06:46.740" v="253" actId="1076"/>
        <pc:sldMkLst>
          <pc:docMk/>
          <pc:sldMk cId="2001511236" sldId="524"/>
        </pc:sldMkLst>
        <pc:spChg chg="mod">
          <ac:chgData name="Väisänen Ida" userId="3bb42494-4004-4f41-be05-48aec8486316" providerId="ADAL" clId="{6A94E4E6-F622-46AA-81ED-1FE79334B024}" dt="2025-10-07T11:06:44.807" v="252" actId="1076"/>
          <ac:spMkLst>
            <pc:docMk/>
            <pc:sldMk cId="2001511236" sldId="524"/>
            <ac:spMk id="2" creationId="{25BB6E78-E066-BED5-FE64-4BCC751ED0C6}"/>
          </ac:spMkLst>
        </pc:spChg>
        <pc:spChg chg="mod">
          <ac:chgData name="Väisänen Ida" userId="3bb42494-4004-4f41-be05-48aec8486316" providerId="ADAL" clId="{6A94E4E6-F622-46AA-81ED-1FE79334B024}" dt="2025-10-07T11:06:46.740" v="253" actId="1076"/>
          <ac:spMkLst>
            <pc:docMk/>
            <pc:sldMk cId="2001511236" sldId="524"/>
            <ac:spMk id="3" creationId="{66EF7532-D51B-925E-9E69-3214DF80C703}"/>
          </ac:spMkLst>
        </pc:spChg>
      </pc:sldChg>
      <pc:sldChg chg="add del">
        <pc:chgData name="Väisänen Ida" userId="3bb42494-4004-4f41-be05-48aec8486316" providerId="ADAL" clId="{6A94E4E6-F622-46AA-81ED-1FE79334B024}" dt="2025-10-08T09:22:06.075" v="480"/>
        <pc:sldMkLst>
          <pc:docMk/>
          <pc:sldMk cId="3230278375" sldId="2147377463"/>
        </pc:sldMkLst>
      </pc:sldChg>
      <pc:sldChg chg="add del">
        <pc:chgData name="Väisänen Ida" userId="3bb42494-4004-4f41-be05-48aec8486316" providerId="ADAL" clId="{6A94E4E6-F622-46AA-81ED-1FE79334B024}" dt="2025-10-08T09:22:06.075" v="480"/>
        <pc:sldMkLst>
          <pc:docMk/>
          <pc:sldMk cId="59582374" sldId="2147377464"/>
        </pc:sldMkLst>
      </pc:sldChg>
      <pc:sldChg chg="add del">
        <pc:chgData name="Väisänen Ida" userId="3bb42494-4004-4f41-be05-48aec8486316" providerId="ADAL" clId="{6A94E4E6-F622-46AA-81ED-1FE79334B024}" dt="2025-10-08T09:22:06.075" v="480"/>
        <pc:sldMkLst>
          <pc:docMk/>
          <pc:sldMk cId="3959580213" sldId="2147377465"/>
        </pc:sldMkLst>
      </pc:sldChg>
      <pc:sldChg chg="modSp add mod">
        <pc:chgData name="Väisänen Ida" userId="3bb42494-4004-4f41-be05-48aec8486316" providerId="ADAL" clId="{6A94E4E6-F622-46AA-81ED-1FE79334B024}" dt="2025-10-07T11:05:31.869" v="195" actId="20577"/>
        <pc:sldMkLst>
          <pc:docMk/>
          <pc:sldMk cId="4222590850" sldId="2147473443"/>
        </pc:sldMkLst>
        <pc:spChg chg="mod">
          <ac:chgData name="Väisänen Ida" userId="3bb42494-4004-4f41-be05-48aec8486316" providerId="ADAL" clId="{6A94E4E6-F622-46AA-81ED-1FE79334B024}" dt="2025-10-07T11:05:31.869" v="195" actId="20577"/>
          <ac:spMkLst>
            <pc:docMk/>
            <pc:sldMk cId="4222590850" sldId="2147473443"/>
            <ac:spMk id="2" creationId="{3B46C74D-1740-69B9-FCED-92A0B248E15F}"/>
          </ac:spMkLst>
        </pc:spChg>
      </pc:sldChg>
      <pc:sldChg chg="modSp new del mod ord">
        <pc:chgData name="Väisänen Ida" userId="3bb42494-4004-4f41-be05-48aec8486316" providerId="ADAL" clId="{6A94E4E6-F622-46AA-81ED-1FE79334B024}" dt="2025-10-08T09:22:08.871" v="481" actId="47"/>
        <pc:sldMkLst>
          <pc:docMk/>
          <pc:sldMk cId="3816415685" sldId="2147473444"/>
        </pc:sldMkLst>
      </pc:sldChg>
      <pc:sldChg chg="modSp new mod">
        <pc:chgData name="Väisänen Ida" userId="3bb42494-4004-4f41-be05-48aec8486316" providerId="ADAL" clId="{6A94E4E6-F622-46AA-81ED-1FE79334B024}" dt="2025-10-07T15:00:13.860" v="474" actId="20577"/>
        <pc:sldMkLst>
          <pc:docMk/>
          <pc:sldMk cId="1545158788" sldId="2147473445"/>
        </pc:sldMkLst>
        <pc:spChg chg="mod">
          <ac:chgData name="Väisänen Ida" userId="3bb42494-4004-4f41-be05-48aec8486316" providerId="ADAL" clId="{6A94E4E6-F622-46AA-81ED-1FE79334B024}" dt="2025-10-07T15:00:13.860" v="474" actId="20577"/>
          <ac:spMkLst>
            <pc:docMk/>
            <pc:sldMk cId="1545158788" sldId="2147473445"/>
            <ac:spMk id="3" creationId="{42CDDE9D-D7F9-3FAF-DF0C-13E1992AA23D}"/>
          </ac:spMkLst>
        </pc:spChg>
      </pc:sldChg>
      <pc:sldChg chg="modSp new mod">
        <pc:chgData name="Väisänen Ida" userId="3bb42494-4004-4f41-be05-48aec8486316" providerId="ADAL" clId="{6A94E4E6-F622-46AA-81ED-1FE79334B024}" dt="2025-10-07T11:12:43.427" v="413" actId="20577"/>
        <pc:sldMkLst>
          <pc:docMk/>
          <pc:sldMk cId="2330159735" sldId="2147473446"/>
        </pc:sldMkLst>
        <pc:spChg chg="mod">
          <ac:chgData name="Väisänen Ida" userId="3bb42494-4004-4f41-be05-48aec8486316" providerId="ADAL" clId="{6A94E4E6-F622-46AA-81ED-1FE79334B024}" dt="2025-10-07T11:12:08.657" v="349" actId="20577"/>
          <ac:spMkLst>
            <pc:docMk/>
            <pc:sldMk cId="2330159735" sldId="2147473446"/>
            <ac:spMk id="3" creationId="{6F2FCCC1-A561-1103-922E-84A90525584A}"/>
          </ac:spMkLst>
        </pc:spChg>
        <pc:spChg chg="mod">
          <ac:chgData name="Väisänen Ida" userId="3bb42494-4004-4f41-be05-48aec8486316" providerId="ADAL" clId="{6A94E4E6-F622-46AA-81ED-1FE79334B024}" dt="2025-10-07T11:12:43.427" v="413" actId="20577"/>
          <ac:spMkLst>
            <pc:docMk/>
            <pc:sldMk cId="2330159735" sldId="2147473446"/>
            <ac:spMk id="4" creationId="{9FFF7589-ACA8-B1A9-9560-77FCE3594D0E}"/>
          </ac:spMkLst>
        </pc:spChg>
      </pc:sldChg>
      <pc:sldChg chg="new del">
        <pc:chgData name="Väisänen Ida" userId="3bb42494-4004-4f41-be05-48aec8486316" providerId="ADAL" clId="{6A94E4E6-F622-46AA-81ED-1FE79334B024}" dt="2025-10-07T11:12:00.321" v="333" actId="47"/>
        <pc:sldMkLst>
          <pc:docMk/>
          <pc:sldMk cId="3080866862" sldId="2147473446"/>
        </pc:sldMkLst>
      </pc:sldChg>
      <pc:sldChg chg="modSp new mod">
        <pc:chgData name="Väisänen Ida" userId="3bb42494-4004-4f41-be05-48aec8486316" providerId="ADAL" clId="{6A94E4E6-F622-46AA-81ED-1FE79334B024}" dt="2025-10-07T11:13:19.163" v="449" actId="14100"/>
        <pc:sldMkLst>
          <pc:docMk/>
          <pc:sldMk cId="2648048682" sldId="2147473447"/>
        </pc:sldMkLst>
        <pc:spChg chg="mod">
          <ac:chgData name="Väisänen Ida" userId="3bb42494-4004-4f41-be05-48aec8486316" providerId="ADAL" clId="{6A94E4E6-F622-46AA-81ED-1FE79334B024}" dt="2025-10-07T11:13:19.163" v="449" actId="14100"/>
          <ac:spMkLst>
            <pc:docMk/>
            <pc:sldMk cId="2648048682" sldId="2147473447"/>
            <ac:spMk id="3" creationId="{45C424AA-1BDC-EBB4-C2D2-17AE9795DF07}"/>
          </ac:spMkLst>
        </pc:spChg>
      </pc:sldChg>
      <pc:sldMasterChg chg="delSldLayout">
        <pc:chgData name="Väisänen Ida" userId="3bb42494-4004-4f41-be05-48aec8486316" providerId="ADAL" clId="{6A94E4E6-F622-46AA-81ED-1FE79334B024}" dt="2025-10-01T13:06:56.857" v="117" actId="47"/>
        <pc:sldMasterMkLst>
          <pc:docMk/>
          <pc:sldMasterMk cId="2232921364" sldId="2147483882"/>
        </pc:sldMasterMkLst>
      </pc:sldMasterChg>
    </pc:docChg>
  </pc:docChgLst>
  <pc:docChgLst>
    <pc:chgData name="Aili Jan" userId="7569eb1d-435e-4b3b-a6bb-d832713ba77e" providerId="ADAL" clId="{2DCF9BBD-F7AA-4F87-8D5E-586C3AA7633B}"/>
    <pc:docChg chg="custSel addSld modSld">
      <pc:chgData name="Aili Jan" userId="7569eb1d-435e-4b3b-a6bb-d832713ba77e" providerId="ADAL" clId="{2DCF9BBD-F7AA-4F87-8D5E-586C3AA7633B}" dt="2025-10-07T12:50:15.361" v="6" actId="27636"/>
      <pc:docMkLst>
        <pc:docMk/>
      </pc:docMkLst>
      <pc:sldChg chg="add">
        <pc:chgData name="Aili Jan" userId="7569eb1d-435e-4b3b-a6bb-d832713ba77e" providerId="ADAL" clId="{2DCF9BBD-F7AA-4F87-8D5E-586C3AA7633B}" dt="2025-10-07T12:50:14.964" v="0"/>
        <pc:sldMkLst>
          <pc:docMk/>
          <pc:sldMk cId="2774081750" sldId="266"/>
        </pc:sldMkLst>
      </pc:sldChg>
      <pc:sldChg chg="modSp add mod">
        <pc:chgData name="Aili Jan" userId="7569eb1d-435e-4b3b-a6bb-d832713ba77e" providerId="ADAL" clId="{2DCF9BBD-F7AA-4F87-8D5E-586C3AA7633B}" dt="2025-10-07T12:50:15.351" v="5" actId="27636"/>
        <pc:sldMkLst>
          <pc:docMk/>
          <pc:sldMk cId="2025182224" sldId="276"/>
        </pc:sldMkLst>
        <pc:spChg chg="mod">
          <ac:chgData name="Aili Jan" userId="7569eb1d-435e-4b3b-a6bb-d832713ba77e" providerId="ADAL" clId="{2DCF9BBD-F7AA-4F87-8D5E-586C3AA7633B}" dt="2025-10-07T12:50:15.351" v="5" actId="27636"/>
          <ac:spMkLst>
            <pc:docMk/>
            <pc:sldMk cId="2025182224" sldId="276"/>
            <ac:spMk id="2" creationId="{411178DD-578A-4A8D-8D70-EF519FFEAD44}"/>
          </ac:spMkLst>
        </pc:spChg>
      </pc:sldChg>
      <pc:sldChg chg="add">
        <pc:chgData name="Aili Jan" userId="7569eb1d-435e-4b3b-a6bb-d832713ba77e" providerId="ADAL" clId="{2DCF9BBD-F7AA-4F87-8D5E-586C3AA7633B}" dt="2025-10-07T12:50:14.964" v="0"/>
        <pc:sldMkLst>
          <pc:docMk/>
          <pc:sldMk cId="3393971011" sldId="277"/>
        </pc:sldMkLst>
      </pc:sldChg>
      <pc:sldChg chg="add">
        <pc:chgData name="Aili Jan" userId="7569eb1d-435e-4b3b-a6bb-d832713ba77e" providerId="ADAL" clId="{2DCF9BBD-F7AA-4F87-8D5E-586C3AA7633B}" dt="2025-10-07T12:50:14.964" v="0"/>
        <pc:sldMkLst>
          <pc:docMk/>
          <pc:sldMk cId="3785482000" sldId="300"/>
        </pc:sldMkLst>
      </pc:sldChg>
      <pc:sldChg chg="add">
        <pc:chgData name="Aili Jan" userId="7569eb1d-435e-4b3b-a6bb-d832713ba77e" providerId="ADAL" clId="{2DCF9BBD-F7AA-4F87-8D5E-586C3AA7633B}" dt="2025-10-07T12:50:14.964" v="0"/>
        <pc:sldMkLst>
          <pc:docMk/>
          <pc:sldMk cId="1305455353" sldId="325"/>
        </pc:sldMkLst>
      </pc:sldChg>
      <pc:sldChg chg="add">
        <pc:chgData name="Aili Jan" userId="7569eb1d-435e-4b3b-a6bb-d832713ba77e" providerId="ADAL" clId="{2DCF9BBD-F7AA-4F87-8D5E-586C3AA7633B}" dt="2025-10-07T12:50:14.964" v="0"/>
        <pc:sldMkLst>
          <pc:docMk/>
          <pc:sldMk cId="2763878991" sldId="386"/>
        </pc:sldMkLst>
      </pc:sldChg>
      <pc:sldChg chg="add">
        <pc:chgData name="Aili Jan" userId="7569eb1d-435e-4b3b-a6bb-d832713ba77e" providerId="ADAL" clId="{2DCF9BBD-F7AA-4F87-8D5E-586C3AA7633B}" dt="2025-10-07T12:50:14.964" v="0"/>
        <pc:sldMkLst>
          <pc:docMk/>
          <pc:sldMk cId="597808241" sldId="399"/>
        </pc:sldMkLst>
      </pc:sldChg>
      <pc:sldChg chg="add">
        <pc:chgData name="Aili Jan" userId="7569eb1d-435e-4b3b-a6bb-d832713ba77e" providerId="ADAL" clId="{2DCF9BBD-F7AA-4F87-8D5E-586C3AA7633B}" dt="2025-10-07T12:50:14.964" v="0"/>
        <pc:sldMkLst>
          <pc:docMk/>
          <pc:sldMk cId="3035219965" sldId="2181"/>
        </pc:sldMkLst>
      </pc:sldChg>
      <pc:sldChg chg="add">
        <pc:chgData name="Aili Jan" userId="7569eb1d-435e-4b3b-a6bb-d832713ba77e" providerId="ADAL" clId="{2DCF9BBD-F7AA-4F87-8D5E-586C3AA7633B}" dt="2025-10-07T12:50:14.964" v="0"/>
        <pc:sldMkLst>
          <pc:docMk/>
          <pc:sldMk cId="1903804295" sldId="4165"/>
        </pc:sldMkLst>
      </pc:sldChg>
      <pc:sldChg chg="add">
        <pc:chgData name="Aili Jan" userId="7569eb1d-435e-4b3b-a6bb-d832713ba77e" providerId="ADAL" clId="{2DCF9BBD-F7AA-4F87-8D5E-586C3AA7633B}" dt="2025-10-07T12:50:14.964" v="0"/>
        <pc:sldMkLst>
          <pc:docMk/>
          <pc:sldMk cId="2860933043" sldId="4166"/>
        </pc:sldMkLst>
      </pc:sldChg>
      <pc:sldChg chg="add">
        <pc:chgData name="Aili Jan" userId="7569eb1d-435e-4b3b-a6bb-d832713ba77e" providerId="ADAL" clId="{2DCF9BBD-F7AA-4F87-8D5E-586C3AA7633B}" dt="2025-10-07T12:50:14.964" v="0"/>
        <pc:sldMkLst>
          <pc:docMk/>
          <pc:sldMk cId="1990512444" sldId="4504"/>
        </pc:sldMkLst>
      </pc:sldChg>
      <pc:sldChg chg="add">
        <pc:chgData name="Aili Jan" userId="7569eb1d-435e-4b3b-a6bb-d832713ba77e" providerId="ADAL" clId="{2DCF9BBD-F7AA-4F87-8D5E-586C3AA7633B}" dt="2025-10-07T12:50:14.964" v="0"/>
        <pc:sldMkLst>
          <pc:docMk/>
          <pc:sldMk cId="28162526" sldId="4506"/>
        </pc:sldMkLst>
      </pc:sldChg>
      <pc:sldChg chg="add">
        <pc:chgData name="Aili Jan" userId="7569eb1d-435e-4b3b-a6bb-d832713ba77e" providerId="ADAL" clId="{2DCF9BBD-F7AA-4F87-8D5E-586C3AA7633B}" dt="2025-10-07T12:50:14.964" v="0"/>
        <pc:sldMkLst>
          <pc:docMk/>
          <pc:sldMk cId="3771095527" sldId="4507"/>
        </pc:sldMkLst>
      </pc:sldChg>
      <pc:sldChg chg="add">
        <pc:chgData name="Aili Jan" userId="7569eb1d-435e-4b3b-a6bb-d832713ba77e" providerId="ADAL" clId="{2DCF9BBD-F7AA-4F87-8D5E-586C3AA7633B}" dt="2025-10-07T12:50:14.964" v="0"/>
        <pc:sldMkLst>
          <pc:docMk/>
          <pc:sldMk cId="3490583205" sldId="4512"/>
        </pc:sldMkLst>
      </pc:sldChg>
      <pc:sldChg chg="add">
        <pc:chgData name="Aili Jan" userId="7569eb1d-435e-4b3b-a6bb-d832713ba77e" providerId="ADAL" clId="{2DCF9BBD-F7AA-4F87-8D5E-586C3AA7633B}" dt="2025-10-07T12:50:14.964" v="0"/>
        <pc:sldMkLst>
          <pc:docMk/>
          <pc:sldMk cId="2244935817" sldId="4514"/>
        </pc:sldMkLst>
      </pc:sldChg>
      <pc:sldChg chg="add">
        <pc:chgData name="Aili Jan" userId="7569eb1d-435e-4b3b-a6bb-d832713ba77e" providerId="ADAL" clId="{2DCF9BBD-F7AA-4F87-8D5E-586C3AA7633B}" dt="2025-10-07T12:50:14.964" v="0"/>
        <pc:sldMkLst>
          <pc:docMk/>
          <pc:sldMk cId="1168533113" sldId="2134805357"/>
        </pc:sldMkLst>
      </pc:sldChg>
      <pc:sldChg chg="add">
        <pc:chgData name="Aili Jan" userId="7569eb1d-435e-4b3b-a6bb-d832713ba77e" providerId="ADAL" clId="{2DCF9BBD-F7AA-4F87-8D5E-586C3AA7633B}" dt="2025-10-07T12:50:14.964" v="0"/>
        <pc:sldMkLst>
          <pc:docMk/>
          <pc:sldMk cId="1773463127" sldId="2134805361"/>
        </pc:sldMkLst>
      </pc:sldChg>
      <pc:sldChg chg="add">
        <pc:chgData name="Aili Jan" userId="7569eb1d-435e-4b3b-a6bb-d832713ba77e" providerId="ADAL" clId="{2DCF9BBD-F7AA-4F87-8D5E-586C3AA7633B}" dt="2025-10-07T12:50:14.964" v="0"/>
        <pc:sldMkLst>
          <pc:docMk/>
          <pc:sldMk cId="1216338650" sldId="2134805364"/>
        </pc:sldMkLst>
      </pc:sldChg>
      <pc:sldChg chg="add">
        <pc:chgData name="Aili Jan" userId="7569eb1d-435e-4b3b-a6bb-d832713ba77e" providerId="ADAL" clId="{2DCF9BBD-F7AA-4F87-8D5E-586C3AA7633B}" dt="2025-10-07T12:50:14.964" v="0"/>
        <pc:sldMkLst>
          <pc:docMk/>
          <pc:sldMk cId="19626846" sldId="2134805369"/>
        </pc:sldMkLst>
      </pc:sldChg>
      <pc:sldChg chg="modSp add mod">
        <pc:chgData name="Aili Jan" userId="7569eb1d-435e-4b3b-a6bb-d832713ba77e" providerId="ADAL" clId="{2DCF9BBD-F7AA-4F87-8D5E-586C3AA7633B}" dt="2025-10-07T12:50:15.361" v="6" actId="27636"/>
        <pc:sldMkLst>
          <pc:docMk/>
          <pc:sldMk cId="415582911" sldId="2134805374"/>
        </pc:sldMkLst>
        <pc:spChg chg="mod">
          <ac:chgData name="Aili Jan" userId="7569eb1d-435e-4b3b-a6bb-d832713ba77e" providerId="ADAL" clId="{2DCF9BBD-F7AA-4F87-8D5E-586C3AA7633B}" dt="2025-10-07T12:50:15.361" v="6" actId="27636"/>
          <ac:spMkLst>
            <pc:docMk/>
            <pc:sldMk cId="415582911" sldId="2134805374"/>
            <ac:spMk id="9" creationId="{8B70C88F-0E2F-AD2F-711D-C258911A795E}"/>
          </ac:spMkLst>
        </pc:spChg>
      </pc:sldChg>
      <pc:sldChg chg="add">
        <pc:chgData name="Aili Jan" userId="7569eb1d-435e-4b3b-a6bb-d832713ba77e" providerId="ADAL" clId="{2DCF9BBD-F7AA-4F87-8D5E-586C3AA7633B}" dt="2025-10-07T12:50:14.964" v="0"/>
        <pc:sldMkLst>
          <pc:docMk/>
          <pc:sldMk cId="3590652766" sldId="2134805377"/>
        </pc:sldMkLst>
      </pc:sldChg>
      <pc:sldChg chg="add">
        <pc:chgData name="Aili Jan" userId="7569eb1d-435e-4b3b-a6bb-d832713ba77e" providerId="ADAL" clId="{2DCF9BBD-F7AA-4F87-8D5E-586C3AA7633B}" dt="2025-10-07T12:50:14.964" v="0"/>
        <pc:sldMkLst>
          <pc:docMk/>
          <pc:sldMk cId="3930849803" sldId="2134805378"/>
        </pc:sldMkLst>
      </pc:sldChg>
      <pc:sldChg chg="add">
        <pc:chgData name="Aili Jan" userId="7569eb1d-435e-4b3b-a6bb-d832713ba77e" providerId="ADAL" clId="{2DCF9BBD-F7AA-4F87-8D5E-586C3AA7633B}" dt="2025-10-07T12:50:14.964" v="0"/>
        <pc:sldMkLst>
          <pc:docMk/>
          <pc:sldMk cId="3209059417" sldId="2134805379"/>
        </pc:sldMkLst>
      </pc:sldChg>
      <pc:sldChg chg="add">
        <pc:chgData name="Aili Jan" userId="7569eb1d-435e-4b3b-a6bb-d832713ba77e" providerId="ADAL" clId="{2DCF9BBD-F7AA-4F87-8D5E-586C3AA7633B}" dt="2025-10-07T12:50:14.964" v="0"/>
        <pc:sldMkLst>
          <pc:docMk/>
          <pc:sldMk cId="2401792942" sldId="2134805381"/>
        </pc:sldMkLst>
      </pc:sldChg>
      <pc:sldChg chg="modSp add mod">
        <pc:chgData name="Aili Jan" userId="7569eb1d-435e-4b3b-a6bb-d832713ba77e" providerId="ADAL" clId="{2DCF9BBD-F7AA-4F87-8D5E-586C3AA7633B}" dt="2025-10-07T12:50:15.347" v="4" actId="27636"/>
        <pc:sldMkLst>
          <pc:docMk/>
          <pc:sldMk cId="131339425" sldId="2134805382"/>
        </pc:sldMkLst>
        <pc:spChg chg="mod">
          <ac:chgData name="Aili Jan" userId="7569eb1d-435e-4b3b-a6bb-d832713ba77e" providerId="ADAL" clId="{2DCF9BBD-F7AA-4F87-8D5E-586C3AA7633B}" dt="2025-10-07T12:50:15.347" v="4" actId="27636"/>
          <ac:spMkLst>
            <pc:docMk/>
            <pc:sldMk cId="131339425" sldId="2134805382"/>
            <ac:spMk id="3" creationId="{522818AC-2C0E-BBF4-F664-32C761463531}"/>
          </ac:spMkLst>
        </pc:spChg>
      </pc:sldChg>
      <pc:sldChg chg="modSp add mod">
        <pc:chgData name="Aili Jan" userId="7569eb1d-435e-4b3b-a6bb-d832713ba77e" providerId="ADAL" clId="{2DCF9BBD-F7AA-4F87-8D5E-586C3AA7633B}" dt="2025-10-07T12:50:15.331" v="2" actId="27636"/>
        <pc:sldMkLst>
          <pc:docMk/>
          <pc:sldMk cId="1824961236" sldId="2134805386"/>
        </pc:sldMkLst>
        <pc:spChg chg="mod">
          <ac:chgData name="Aili Jan" userId="7569eb1d-435e-4b3b-a6bb-d832713ba77e" providerId="ADAL" clId="{2DCF9BBD-F7AA-4F87-8D5E-586C3AA7633B}" dt="2025-10-07T12:50:15.331" v="2" actId="27636"/>
          <ac:spMkLst>
            <pc:docMk/>
            <pc:sldMk cId="1824961236" sldId="2134805386"/>
            <ac:spMk id="8" creationId="{D7DE2846-BB21-3B61-80AE-4A496FA424D5}"/>
          </ac:spMkLst>
        </pc:spChg>
      </pc:sldChg>
      <pc:sldChg chg="add">
        <pc:chgData name="Aili Jan" userId="7569eb1d-435e-4b3b-a6bb-d832713ba77e" providerId="ADAL" clId="{2DCF9BBD-F7AA-4F87-8D5E-586C3AA7633B}" dt="2025-10-07T12:50:14.964" v="0"/>
        <pc:sldMkLst>
          <pc:docMk/>
          <pc:sldMk cId="1988735238" sldId="2134805387"/>
        </pc:sldMkLst>
      </pc:sldChg>
      <pc:sldChg chg="add">
        <pc:chgData name="Aili Jan" userId="7569eb1d-435e-4b3b-a6bb-d832713ba77e" providerId="ADAL" clId="{2DCF9BBD-F7AA-4F87-8D5E-586C3AA7633B}" dt="2025-10-07T12:50:14.964" v="0"/>
        <pc:sldMkLst>
          <pc:docMk/>
          <pc:sldMk cId="4285410795" sldId="2134805388"/>
        </pc:sldMkLst>
      </pc:sldChg>
      <pc:sldChg chg="add">
        <pc:chgData name="Aili Jan" userId="7569eb1d-435e-4b3b-a6bb-d832713ba77e" providerId="ADAL" clId="{2DCF9BBD-F7AA-4F87-8D5E-586C3AA7633B}" dt="2025-10-07T12:50:14.964" v="0"/>
        <pc:sldMkLst>
          <pc:docMk/>
          <pc:sldMk cId="382569081" sldId="2134805389"/>
        </pc:sldMkLst>
      </pc:sldChg>
      <pc:sldChg chg="modSp add mod modTransition">
        <pc:chgData name="Aili Jan" userId="7569eb1d-435e-4b3b-a6bb-d832713ba77e" providerId="ADAL" clId="{2DCF9BBD-F7AA-4F87-8D5E-586C3AA7633B}" dt="2025-10-07T12:50:15.318" v="1" actId="27636"/>
        <pc:sldMkLst>
          <pc:docMk/>
          <pc:sldMk cId="2930022448" sldId="2147473448"/>
        </pc:sldMkLst>
        <pc:spChg chg="mod">
          <ac:chgData name="Aili Jan" userId="7569eb1d-435e-4b3b-a6bb-d832713ba77e" providerId="ADAL" clId="{2DCF9BBD-F7AA-4F87-8D5E-586C3AA7633B}" dt="2025-10-07T12:50:15.318" v="1" actId="27636"/>
          <ac:spMkLst>
            <pc:docMk/>
            <pc:sldMk cId="2930022448" sldId="2147473448"/>
            <ac:spMk id="2" creationId="{92B6E679-67D6-0FEF-76E2-45907A1C7F97}"/>
          </ac:spMkLst>
        </pc:spChg>
      </pc:sldChg>
      <pc:sldChg chg="modSp add mod">
        <pc:chgData name="Aili Jan" userId="7569eb1d-435e-4b3b-a6bb-d832713ba77e" providerId="ADAL" clId="{2DCF9BBD-F7AA-4F87-8D5E-586C3AA7633B}" dt="2025-10-07T12:50:15.335" v="3" actId="27636"/>
        <pc:sldMkLst>
          <pc:docMk/>
          <pc:sldMk cId="2575835793" sldId="2147473449"/>
        </pc:sldMkLst>
        <pc:spChg chg="mod">
          <ac:chgData name="Aili Jan" userId="7569eb1d-435e-4b3b-a6bb-d832713ba77e" providerId="ADAL" clId="{2DCF9BBD-F7AA-4F87-8D5E-586C3AA7633B}" dt="2025-10-07T12:50:15.335" v="3" actId="27636"/>
          <ac:spMkLst>
            <pc:docMk/>
            <pc:sldMk cId="2575835793" sldId="2147473449"/>
            <ac:spMk id="2" creationId="{0CC7F461-5C9F-3781-0BEB-2E6153FB15C1}"/>
          </ac:spMkLst>
        </pc:spChg>
      </pc:sldChg>
    </pc:docChg>
  </pc:docChgLst>
  <pc:docChgLst>
    <pc:chgData name="Gunneriusson Karlström Märit" userId="S::marit.gunneriusson-k@uppsala.se::b4040343-d8e3-4412-b3be-ecf298fdd366" providerId="AD" clId="Web-{2D7E6F84-0CA9-22EE-53EB-D2BBAFFF9438}"/>
    <pc:docChg chg="modSld">
      <pc:chgData name="Gunneriusson Karlström Märit" userId="S::marit.gunneriusson-k@uppsala.se::b4040343-d8e3-4412-b3be-ecf298fdd366" providerId="AD" clId="Web-{2D7E6F84-0CA9-22EE-53EB-D2BBAFFF9438}" dt="2025-10-07T08:17:40.453" v="6" actId="20577"/>
      <pc:docMkLst>
        <pc:docMk/>
      </pc:docMkLst>
      <pc:sldChg chg="modSp">
        <pc:chgData name="Gunneriusson Karlström Märit" userId="S::marit.gunneriusson-k@uppsala.se::b4040343-d8e3-4412-b3be-ecf298fdd366" providerId="AD" clId="Web-{2D7E6F84-0CA9-22EE-53EB-D2BBAFFF9438}" dt="2025-10-07T08:17:40.453" v="6" actId="20577"/>
        <pc:sldMkLst>
          <pc:docMk/>
          <pc:sldMk cId="1953248319" sldId="384"/>
        </pc:sldMkLst>
      </pc:sldChg>
    </pc:docChg>
  </pc:docChgLst>
  <pc:docChgLst>
    <pc:chgData name="Hörnqvist Jenny" userId="S::jenny.hornqvist@uppsala.se::c78ece16-868b-43af-a0ee-d37fe9ad22e8" providerId="AD" clId="Web-{DDDFBDB5-0A08-D293-0F47-4CA860D3040C}"/>
    <pc:docChg chg="addSld delSld modSld sldOrd">
      <pc:chgData name="Hörnqvist Jenny" userId="S::jenny.hornqvist@uppsala.se::c78ece16-868b-43af-a0ee-d37fe9ad22e8" providerId="AD" clId="Web-{DDDFBDB5-0A08-D293-0F47-4CA860D3040C}" dt="2025-09-30T07:05:14.410" v="124" actId="20577"/>
      <pc:docMkLst>
        <pc:docMk/>
      </pc:docMkLst>
      <pc:sldChg chg="add mod modShow">
        <pc:chgData name="Hörnqvist Jenny" userId="S::jenny.hornqvist@uppsala.se::c78ece16-868b-43af-a0ee-d37fe9ad22e8" providerId="AD" clId="Web-{DDDFBDB5-0A08-D293-0F47-4CA860D3040C}" dt="2025-09-30T07:00:24.832" v="83"/>
        <pc:sldMkLst>
          <pc:docMk/>
          <pc:sldMk cId="1100831456" sldId="364"/>
        </pc:sldMkLst>
      </pc:sldChg>
      <pc:sldChg chg="add mod modShow">
        <pc:chgData name="Hörnqvist Jenny" userId="S::jenny.hornqvist@uppsala.se::c78ece16-868b-43af-a0ee-d37fe9ad22e8" providerId="AD" clId="Web-{DDDFBDB5-0A08-D293-0F47-4CA860D3040C}" dt="2025-09-30T07:00:31.410" v="84"/>
        <pc:sldMkLst>
          <pc:docMk/>
          <pc:sldMk cId="1147417055" sldId="377"/>
        </pc:sldMkLst>
      </pc:sldChg>
      <pc:sldChg chg="add mod modShow">
        <pc:chgData name="Hörnqvist Jenny" userId="S::jenny.hornqvist@uppsala.se::c78ece16-868b-43af-a0ee-d37fe9ad22e8" providerId="AD" clId="Web-{DDDFBDB5-0A08-D293-0F47-4CA860D3040C}" dt="2025-09-30T07:00:37.816" v="85"/>
        <pc:sldMkLst>
          <pc:docMk/>
          <pc:sldMk cId="1953248319" sldId="384"/>
        </pc:sldMkLst>
      </pc:sldChg>
      <pc:sldChg chg="add">
        <pc:chgData name="Hörnqvist Jenny" userId="S::jenny.hornqvist@uppsala.se::c78ece16-868b-43af-a0ee-d37fe9ad22e8" providerId="AD" clId="Web-{DDDFBDB5-0A08-D293-0F47-4CA860D3040C}" dt="2025-09-30T07:00:10.629" v="80"/>
        <pc:sldMkLst>
          <pc:docMk/>
          <pc:sldMk cId="285669737" sldId="388"/>
        </pc:sldMkLst>
      </pc:sldChg>
      <pc:sldChg chg="add">
        <pc:chgData name="Hörnqvist Jenny" userId="S::jenny.hornqvist@uppsala.se::c78ece16-868b-43af-a0ee-d37fe9ad22e8" providerId="AD" clId="Web-{DDDFBDB5-0A08-D293-0F47-4CA860D3040C}" dt="2025-09-30T07:00:09.598" v="73"/>
        <pc:sldMkLst>
          <pc:docMk/>
          <pc:sldMk cId="4267786281" sldId="389"/>
        </pc:sldMkLst>
      </pc:sldChg>
      <pc:sldChg chg="add mod modShow">
        <pc:chgData name="Hörnqvist Jenny" userId="S::jenny.hornqvist@uppsala.se::c78ece16-868b-43af-a0ee-d37fe9ad22e8" providerId="AD" clId="Web-{DDDFBDB5-0A08-D293-0F47-4CA860D3040C}" dt="2025-09-30T07:00:41.035" v="86"/>
        <pc:sldMkLst>
          <pc:docMk/>
          <pc:sldMk cId="1190982710" sldId="390"/>
        </pc:sldMkLst>
      </pc:sldChg>
      <pc:sldChg chg="add">
        <pc:chgData name="Hörnqvist Jenny" userId="S::jenny.hornqvist@uppsala.se::c78ece16-868b-43af-a0ee-d37fe9ad22e8" providerId="AD" clId="Web-{DDDFBDB5-0A08-D293-0F47-4CA860D3040C}" dt="2025-09-30T07:00:09.785" v="75"/>
        <pc:sldMkLst>
          <pc:docMk/>
          <pc:sldMk cId="876316430" sldId="391"/>
        </pc:sldMkLst>
      </pc:sldChg>
      <pc:sldChg chg="modSp add mod modClrScheme chgLayout">
        <pc:chgData name="Hörnqvist Jenny" userId="S::jenny.hornqvist@uppsala.se::c78ece16-868b-43af-a0ee-d37fe9ad22e8" providerId="AD" clId="Web-{DDDFBDB5-0A08-D293-0F47-4CA860D3040C}" dt="2025-09-30T07:05:14.410" v="124" actId="20577"/>
        <pc:sldMkLst>
          <pc:docMk/>
          <pc:sldMk cId="103186309" sldId="392"/>
        </pc:sldMkLst>
        <pc:spChg chg="mod">
          <ac:chgData name="Hörnqvist Jenny" userId="S::jenny.hornqvist@uppsala.se::c78ece16-868b-43af-a0ee-d37fe9ad22e8" providerId="AD" clId="Web-{DDDFBDB5-0A08-D293-0F47-4CA860D3040C}" dt="2025-09-30T07:02:31.519" v="113" actId="14100"/>
          <ac:spMkLst>
            <pc:docMk/>
            <pc:sldMk cId="103186309" sldId="392"/>
            <ac:spMk id="2" creationId="{C0EDB91B-3C70-0DB4-6DB8-FD937CE428A6}"/>
          </ac:spMkLst>
        </pc:spChg>
        <pc:spChg chg="mod">
          <ac:chgData name="Hörnqvist Jenny" userId="S::jenny.hornqvist@uppsala.se::c78ece16-868b-43af-a0ee-d37fe9ad22e8" providerId="AD" clId="Web-{DDDFBDB5-0A08-D293-0F47-4CA860D3040C}" dt="2025-09-30T07:05:14.410" v="124" actId="20577"/>
          <ac:spMkLst>
            <pc:docMk/>
            <pc:sldMk cId="103186309" sldId="392"/>
            <ac:spMk id="3" creationId="{E4444934-C1C1-B086-7129-A2903A85C129}"/>
          </ac:spMkLst>
        </pc:spChg>
        <pc:spChg chg="mod">
          <ac:chgData name="Hörnqvist Jenny" userId="S::jenny.hornqvist@uppsala.se::c78ece16-868b-43af-a0ee-d37fe9ad22e8" providerId="AD" clId="Web-{DDDFBDB5-0A08-D293-0F47-4CA860D3040C}" dt="2025-09-30T07:01:55.941" v="106"/>
          <ac:spMkLst>
            <pc:docMk/>
            <pc:sldMk cId="103186309" sldId="392"/>
            <ac:spMk id="4" creationId="{F7E9F96D-2A91-8E4B-07C2-7BFB5D1CB77D}"/>
          </ac:spMkLst>
        </pc:spChg>
        <pc:picChg chg="mod">
          <ac:chgData name="Hörnqvist Jenny" userId="S::jenny.hornqvist@uppsala.se::c78ece16-868b-43af-a0ee-d37fe9ad22e8" providerId="AD" clId="Web-{DDDFBDB5-0A08-D293-0F47-4CA860D3040C}" dt="2025-09-30T07:02:10.879" v="107"/>
          <ac:picMkLst>
            <pc:docMk/>
            <pc:sldMk cId="103186309" sldId="392"/>
            <ac:picMk id="5" creationId="{1166D6C7-AC68-453D-929F-E4174FB3115D}"/>
          </ac:picMkLst>
        </pc:picChg>
      </pc:sldChg>
      <pc:sldChg chg="modSp">
        <pc:chgData name="Hörnqvist Jenny" userId="S::jenny.hornqvist@uppsala.se::c78ece16-868b-43af-a0ee-d37fe9ad22e8" providerId="AD" clId="Web-{DDDFBDB5-0A08-D293-0F47-4CA860D3040C}" dt="2025-09-30T07:00:01.769" v="69"/>
        <pc:sldMkLst>
          <pc:docMk/>
          <pc:sldMk cId="3769429383" sldId="464"/>
        </pc:sldMkLst>
      </pc:sldChg>
      <pc:sldChg chg="modSp add ord replId">
        <pc:chgData name="Hörnqvist Jenny" userId="S::jenny.hornqvist@uppsala.se::c78ece16-868b-43af-a0ee-d37fe9ad22e8" providerId="AD" clId="Web-{DDDFBDB5-0A08-D293-0F47-4CA860D3040C}" dt="2025-09-30T07:00:04.801" v="71" actId="20577"/>
        <pc:sldMkLst>
          <pc:docMk/>
          <pc:sldMk cId="2435185627" sldId="465"/>
        </pc:sldMkLst>
        <pc:spChg chg="mod">
          <ac:chgData name="Hörnqvist Jenny" userId="S::jenny.hornqvist@uppsala.se::c78ece16-868b-43af-a0ee-d37fe9ad22e8" providerId="AD" clId="Web-{DDDFBDB5-0A08-D293-0F47-4CA860D3040C}" dt="2025-09-30T07:00:04.801" v="71" actId="20577"/>
          <ac:spMkLst>
            <pc:docMk/>
            <pc:sldMk cId="2435185627" sldId="465"/>
            <ac:spMk id="2" creationId="{8A3CD887-408D-C77E-F56B-73B9C94DD4DE}"/>
          </ac:spMkLst>
        </pc:spChg>
        <pc:spChg chg="mod">
          <ac:chgData name="Hörnqvist Jenny" userId="S::jenny.hornqvist@uppsala.se::c78ece16-868b-43af-a0ee-d37fe9ad22e8" providerId="AD" clId="Web-{DDDFBDB5-0A08-D293-0F47-4CA860D3040C}" dt="2025-09-30T06:59:48.644" v="36" actId="20577"/>
          <ac:spMkLst>
            <pc:docMk/>
            <pc:sldMk cId="2435185627" sldId="465"/>
            <ac:spMk id="3" creationId="{C03D9BA9-BC64-2449-EA4D-B870BED81070}"/>
          </ac:spMkLst>
        </pc:spChg>
      </pc:sldChg>
      <pc:sldMasterChg chg="addSldLayout">
        <pc:chgData name="Hörnqvist Jenny" userId="S::jenny.hornqvist@uppsala.se::c78ece16-868b-43af-a0ee-d37fe9ad22e8" providerId="AD" clId="Web-{DDDFBDB5-0A08-D293-0F47-4CA860D3040C}" dt="2025-09-30T07:00:09.566" v="72"/>
        <pc:sldMasterMkLst>
          <pc:docMk/>
          <pc:sldMasterMk cId="3418790755" sldId="2147483725"/>
        </pc:sldMasterMkLst>
        <pc:sldLayoutChg chg="add">
          <pc:chgData name="Hörnqvist Jenny" userId="S::jenny.hornqvist@uppsala.se::c78ece16-868b-43af-a0ee-d37fe9ad22e8" providerId="AD" clId="Web-{DDDFBDB5-0A08-D293-0F47-4CA860D3040C}" dt="2025-09-30T07:00:09.566" v="72"/>
          <pc:sldLayoutMkLst>
            <pc:docMk/>
            <pc:sldMasterMk cId="3418790755" sldId="2147483725"/>
            <pc:sldLayoutMk cId="3006298378" sldId="2147483880"/>
          </pc:sldLayoutMkLst>
        </pc:sldLayoutChg>
      </pc:sldMasterChg>
    </pc:docChg>
  </pc:docChgLst>
  <pc:docChgLst>
    <pc:chgData name="Gunneriusson Karlström Märit" userId="b4040343-d8e3-4412-b3be-ecf298fdd366" providerId="ADAL" clId="{DB780D9B-8BE8-4758-B3AE-AE7A6A47C9F3}"/>
    <pc:docChg chg="custSel addSld delSld modSld">
      <pc:chgData name="Gunneriusson Karlström Märit" userId="b4040343-d8e3-4412-b3be-ecf298fdd366" providerId="ADAL" clId="{DB780D9B-8BE8-4758-B3AE-AE7A6A47C9F3}" dt="2025-10-07T14:09:51.677" v="32"/>
      <pc:docMkLst>
        <pc:docMk/>
      </pc:docMkLst>
      <pc:sldChg chg="modSp mod">
        <pc:chgData name="Gunneriusson Karlström Märit" userId="b4040343-d8e3-4412-b3be-ecf298fdd366" providerId="ADAL" clId="{DB780D9B-8BE8-4758-B3AE-AE7A6A47C9F3}" dt="2025-10-07T08:21:02.721" v="28" actId="790"/>
        <pc:sldMkLst>
          <pc:docMk/>
          <pc:sldMk cId="4028011391" sldId="258"/>
        </pc:sldMkLst>
        <pc:spChg chg="mod">
          <ac:chgData name="Gunneriusson Karlström Märit" userId="b4040343-d8e3-4412-b3be-ecf298fdd366" providerId="ADAL" clId="{DB780D9B-8BE8-4758-B3AE-AE7A6A47C9F3}" dt="2025-10-07T08:21:02.721" v="28" actId="790"/>
          <ac:spMkLst>
            <pc:docMk/>
            <pc:sldMk cId="4028011391" sldId="258"/>
            <ac:spMk id="8" creationId="{1B8EDE5A-5030-6D69-09E0-9E932E8F5D35}"/>
          </ac:spMkLst>
        </pc:spChg>
      </pc:sldChg>
      <pc:sldChg chg="addSp delSp modSp mod">
        <pc:chgData name="Gunneriusson Karlström Märit" userId="b4040343-d8e3-4412-b3be-ecf298fdd366" providerId="ADAL" clId="{DB780D9B-8BE8-4758-B3AE-AE7A6A47C9F3}" dt="2025-10-07T08:20:02.566" v="25" actId="1076"/>
        <pc:sldMkLst>
          <pc:docMk/>
          <pc:sldMk cId="1953248319" sldId="384"/>
        </pc:sldMkLst>
      </pc:sldChg>
      <pc:sldChg chg="modSp mod">
        <pc:chgData name="Gunneriusson Karlström Märit" userId="b4040343-d8e3-4412-b3be-ecf298fdd366" providerId="ADAL" clId="{DB780D9B-8BE8-4758-B3AE-AE7A6A47C9F3}" dt="2025-10-07T08:20:43.476" v="26" actId="790"/>
        <pc:sldMkLst>
          <pc:docMk/>
          <pc:sldMk cId="1211507672" sldId="393"/>
        </pc:sldMkLst>
        <pc:spChg chg="mod">
          <ac:chgData name="Gunneriusson Karlström Märit" userId="b4040343-d8e3-4412-b3be-ecf298fdd366" providerId="ADAL" clId="{DB780D9B-8BE8-4758-B3AE-AE7A6A47C9F3}" dt="2025-10-07T08:20:43.476" v="26" actId="790"/>
          <ac:spMkLst>
            <pc:docMk/>
            <pc:sldMk cId="1211507672" sldId="393"/>
            <ac:spMk id="3" creationId="{5191D5DA-9F43-DD8F-39A4-C558AD6AB0CF}"/>
          </ac:spMkLst>
        </pc:spChg>
      </pc:sldChg>
      <pc:sldChg chg="add del">
        <pc:chgData name="Gunneriusson Karlström Märit" userId="b4040343-d8e3-4412-b3be-ecf298fdd366" providerId="ADAL" clId="{DB780D9B-8BE8-4758-B3AE-AE7A6A47C9F3}" dt="2025-09-30T11:57:50.320" v="6"/>
        <pc:sldMkLst>
          <pc:docMk/>
          <pc:sldMk cId="1153753932" sldId="451"/>
        </pc:sldMkLst>
      </pc:sldChg>
      <pc:sldChg chg="add del">
        <pc:chgData name="Gunneriusson Karlström Märit" userId="b4040343-d8e3-4412-b3be-ecf298fdd366" providerId="ADAL" clId="{DB780D9B-8BE8-4758-B3AE-AE7A6A47C9F3}" dt="2025-09-30T11:57:50.320" v="6"/>
        <pc:sldMkLst>
          <pc:docMk/>
          <pc:sldMk cId="2232533419" sldId="455"/>
        </pc:sldMkLst>
      </pc:sldChg>
      <pc:sldChg chg="modSp add del mod modClrScheme chgLayout">
        <pc:chgData name="Gunneriusson Karlström Märit" userId="b4040343-d8e3-4412-b3be-ecf298fdd366" providerId="ADAL" clId="{DB780D9B-8BE8-4758-B3AE-AE7A6A47C9F3}" dt="2025-09-30T11:57:50.320" v="6"/>
        <pc:sldMkLst>
          <pc:docMk/>
          <pc:sldMk cId="411518805" sldId="507"/>
        </pc:sldMkLst>
        <pc:spChg chg="mod ord">
          <ac:chgData name="Gunneriusson Karlström Märit" userId="b4040343-d8e3-4412-b3be-ecf298fdd366" providerId="ADAL" clId="{DB780D9B-8BE8-4758-B3AE-AE7A6A47C9F3}" dt="2025-09-30T11:50:46.714" v="3" actId="700"/>
          <ac:spMkLst>
            <pc:docMk/>
            <pc:sldMk cId="411518805" sldId="507"/>
            <ac:spMk id="2" creationId="{E7DC9BBB-913F-4A0A-9C91-101DF5D35E25}"/>
          </ac:spMkLst>
        </pc:spChg>
        <pc:spChg chg="mod ord">
          <ac:chgData name="Gunneriusson Karlström Märit" userId="b4040343-d8e3-4412-b3be-ecf298fdd366" providerId="ADAL" clId="{DB780D9B-8BE8-4758-B3AE-AE7A6A47C9F3}" dt="2025-09-30T11:50:46.714" v="3" actId="700"/>
          <ac:spMkLst>
            <pc:docMk/>
            <pc:sldMk cId="411518805" sldId="507"/>
            <ac:spMk id="3" creationId="{9AC8A4B6-A2AA-432F-AB6E-0500378199DA}"/>
          </ac:spMkLst>
        </pc:spChg>
      </pc:sldChg>
      <pc:sldChg chg="add del">
        <pc:chgData name="Gunneriusson Karlström Märit" userId="b4040343-d8e3-4412-b3be-ecf298fdd366" providerId="ADAL" clId="{DB780D9B-8BE8-4758-B3AE-AE7A6A47C9F3}" dt="2025-09-30T11:57:50.320" v="6"/>
        <pc:sldMkLst>
          <pc:docMk/>
          <pc:sldMk cId="2437826947" sldId="508"/>
        </pc:sldMkLst>
      </pc:sldChg>
      <pc:sldChg chg="add del modAnim">
        <pc:chgData name="Gunneriusson Karlström Märit" userId="b4040343-d8e3-4412-b3be-ecf298fdd366" providerId="ADAL" clId="{DB780D9B-8BE8-4758-B3AE-AE7A6A47C9F3}" dt="2025-10-07T14:09:51.677" v="32"/>
        <pc:sldMkLst>
          <pc:docMk/>
          <pc:sldMk cId="2816336082" sldId="509"/>
        </pc:sldMkLst>
      </pc:sldChg>
      <pc:sldChg chg="add del">
        <pc:chgData name="Gunneriusson Karlström Märit" userId="b4040343-d8e3-4412-b3be-ecf298fdd366" providerId="ADAL" clId="{DB780D9B-8BE8-4758-B3AE-AE7A6A47C9F3}" dt="2025-09-30T11:57:50.320" v="6"/>
        <pc:sldMkLst>
          <pc:docMk/>
          <pc:sldMk cId="3088934681" sldId="510"/>
        </pc:sldMkLst>
      </pc:sldChg>
      <pc:sldChg chg="add del">
        <pc:chgData name="Gunneriusson Karlström Märit" userId="b4040343-d8e3-4412-b3be-ecf298fdd366" providerId="ADAL" clId="{DB780D9B-8BE8-4758-B3AE-AE7A6A47C9F3}" dt="2025-09-30T11:57:50.320" v="6"/>
        <pc:sldMkLst>
          <pc:docMk/>
          <pc:sldMk cId="1320267560" sldId="511"/>
        </pc:sldMkLst>
      </pc:sldChg>
      <pc:sldChg chg="modSp mod">
        <pc:chgData name="Gunneriusson Karlström Märit" userId="b4040343-d8e3-4412-b3be-ecf298fdd366" providerId="ADAL" clId="{DB780D9B-8BE8-4758-B3AE-AE7A6A47C9F3}" dt="2025-10-07T08:21:29.892" v="31" actId="790"/>
        <pc:sldMkLst>
          <pc:docMk/>
          <pc:sldMk cId="1507638936" sldId="514"/>
        </pc:sldMkLst>
        <pc:spChg chg="mod">
          <ac:chgData name="Gunneriusson Karlström Märit" userId="b4040343-d8e3-4412-b3be-ecf298fdd366" providerId="ADAL" clId="{DB780D9B-8BE8-4758-B3AE-AE7A6A47C9F3}" dt="2025-10-07T08:21:29.892" v="31" actId="790"/>
          <ac:spMkLst>
            <pc:docMk/>
            <pc:sldMk cId="1507638936" sldId="514"/>
            <ac:spMk id="3" creationId="{D6E99ED5-32E4-A12E-3EF8-E1FFE430DFEC}"/>
          </ac:spMkLst>
        </pc:spChg>
      </pc:sldChg>
      <pc:sldChg chg="modSp mod">
        <pc:chgData name="Gunneriusson Karlström Märit" userId="b4040343-d8e3-4412-b3be-ecf298fdd366" providerId="ADAL" clId="{DB780D9B-8BE8-4758-B3AE-AE7A6A47C9F3}" dt="2025-10-07T08:21:21.957" v="30" actId="790"/>
        <pc:sldMkLst>
          <pc:docMk/>
          <pc:sldMk cId="543506887" sldId="515"/>
        </pc:sldMkLst>
        <pc:spChg chg="mod">
          <ac:chgData name="Gunneriusson Karlström Märit" userId="b4040343-d8e3-4412-b3be-ecf298fdd366" providerId="ADAL" clId="{DB780D9B-8BE8-4758-B3AE-AE7A6A47C9F3}" dt="2025-10-07T08:21:21.957" v="30" actId="790"/>
          <ac:spMkLst>
            <pc:docMk/>
            <pc:sldMk cId="543506887" sldId="515"/>
            <ac:spMk id="11" creationId="{519055AE-559C-386A-63E3-5E8327B4B07E}"/>
          </ac:spMkLst>
        </pc:spChg>
        <pc:spChg chg="mod">
          <ac:chgData name="Gunneriusson Karlström Märit" userId="b4040343-d8e3-4412-b3be-ecf298fdd366" providerId="ADAL" clId="{DB780D9B-8BE8-4758-B3AE-AE7A6A47C9F3}" dt="2025-10-07T08:21:16.640" v="29" actId="790"/>
          <ac:spMkLst>
            <pc:docMk/>
            <pc:sldMk cId="543506887" sldId="515"/>
            <ac:spMk id="13" creationId="{EA9E341E-F5F3-BA78-A6CA-6DFC1DA40F58}"/>
          </ac:spMkLst>
        </pc:spChg>
      </pc:sldChg>
      <pc:sldChg chg="modSp mod">
        <pc:chgData name="Gunneriusson Karlström Märit" userId="b4040343-d8e3-4412-b3be-ecf298fdd366" providerId="ADAL" clId="{DB780D9B-8BE8-4758-B3AE-AE7A6A47C9F3}" dt="2025-10-07T08:20:51.541" v="27" actId="790"/>
        <pc:sldMkLst>
          <pc:docMk/>
          <pc:sldMk cId="2246174760" sldId="517"/>
        </pc:sldMkLst>
        <pc:spChg chg="mod">
          <ac:chgData name="Gunneriusson Karlström Märit" userId="b4040343-d8e3-4412-b3be-ecf298fdd366" providerId="ADAL" clId="{DB780D9B-8BE8-4758-B3AE-AE7A6A47C9F3}" dt="2025-10-07T08:20:51.541" v="27" actId="790"/>
          <ac:spMkLst>
            <pc:docMk/>
            <pc:sldMk cId="2246174760" sldId="517"/>
            <ac:spMk id="3" creationId="{7A3F24E4-6C26-64F0-9D31-5E633FCFFFCA}"/>
          </ac:spMkLst>
        </pc:spChg>
      </pc:sldChg>
      <pc:sldMasterChg chg="delSldLayout">
        <pc:chgData name="Gunneriusson Karlström Märit" userId="b4040343-d8e3-4412-b3be-ecf298fdd366" providerId="ADAL" clId="{DB780D9B-8BE8-4758-B3AE-AE7A6A47C9F3}" dt="2025-09-30T11:57:30.625" v="5" actId="2696"/>
        <pc:sldMasterMkLst>
          <pc:docMk/>
          <pc:sldMasterMk cId="3418790755" sldId="2147483725"/>
        </pc:sldMasterMkLst>
      </pc:sldMasterChg>
    </pc:docChg>
  </pc:docChgLst>
  <pc:docChgLst>
    <pc:chgData name="Hörnqvist Jenny" userId="S::jenny.hornqvist@uppsala.se::c78ece16-868b-43af-a0ee-d37fe9ad22e8" providerId="AD" clId="Web-{94305A9B-01D5-FDD5-98E5-934AADD9ED4F}"/>
    <pc:docChg chg="modSld">
      <pc:chgData name="Hörnqvist Jenny" userId="S::jenny.hornqvist@uppsala.se::c78ece16-868b-43af-a0ee-d37fe9ad22e8" providerId="AD" clId="Web-{94305A9B-01D5-FDD5-98E5-934AADD9ED4F}" dt="2025-10-07T11:32:33.695" v="2728"/>
      <pc:docMkLst>
        <pc:docMk/>
      </pc:docMkLst>
      <pc:sldChg chg="mod modShow modNotes">
        <pc:chgData name="Hörnqvist Jenny" userId="S::jenny.hornqvist@uppsala.se::c78ece16-868b-43af-a0ee-d37fe9ad22e8" providerId="AD" clId="Web-{94305A9B-01D5-FDD5-98E5-934AADD9ED4F}" dt="2025-10-07T11:28:45.680" v="2077"/>
        <pc:sldMkLst>
          <pc:docMk/>
          <pc:sldMk cId="1147417055" sldId="377"/>
        </pc:sldMkLst>
      </pc:sldChg>
      <pc:sldChg chg="modNotes">
        <pc:chgData name="Hörnqvist Jenny" userId="S::jenny.hornqvist@uppsala.se::c78ece16-868b-43af-a0ee-d37fe9ad22e8" providerId="AD" clId="Web-{94305A9B-01D5-FDD5-98E5-934AADD9ED4F}" dt="2025-10-07T11:32:33.695" v="2728"/>
        <pc:sldMkLst>
          <pc:docMk/>
          <pc:sldMk cId="285669737" sldId="388"/>
        </pc:sldMkLst>
      </pc:sldChg>
      <pc:sldChg chg="modNotes">
        <pc:chgData name="Hörnqvist Jenny" userId="S::jenny.hornqvist@uppsala.se::c78ece16-868b-43af-a0ee-d37fe9ad22e8" providerId="AD" clId="Web-{94305A9B-01D5-FDD5-98E5-934AADD9ED4F}" dt="2025-10-07T11:26:27.430" v="1708"/>
        <pc:sldMkLst>
          <pc:docMk/>
          <pc:sldMk cId="4267786281" sldId="389"/>
        </pc:sldMkLst>
      </pc:sldChg>
      <pc:sldChg chg="modNotes">
        <pc:chgData name="Hörnqvist Jenny" userId="S::jenny.hornqvist@uppsala.se::c78ece16-868b-43af-a0ee-d37fe9ad22e8" providerId="AD" clId="Web-{94305A9B-01D5-FDD5-98E5-934AADD9ED4F}" dt="2025-10-07T11:26:10.696" v="1685"/>
        <pc:sldMkLst>
          <pc:docMk/>
          <pc:sldMk cId="876316430" sldId="391"/>
        </pc:sldMkLst>
      </pc:sldChg>
      <pc:sldChg chg="modNotes">
        <pc:chgData name="Hörnqvist Jenny" userId="S::jenny.hornqvist@uppsala.se::c78ece16-868b-43af-a0ee-d37fe9ad22e8" providerId="AD" clId="Web-{94305A9B-01D5-FDD5-98E5-934AADD9ED4F}" dt="2025-10-07T11:31:24.414" v="2586"/>
        <pc:sldMkLst>
          <pc:docMk/>
          <pc:sldMk cId="103186309" sldId="392"/>
        </pc:sldMkLst>
      </pc:sldChg>
    </pc:docChg>
  </pc:docChgLst>
  <pc:docChgLst>
    <pc:chgData name="Andersson Gerd" userId="S::gerd.andersson@uppsala.se::4a468498-1ac3-44da-b18d-a29a59d6a4d1" providerId="AD" clId="Web-{1C9B1652-58E2-3D83-BAA7-C294E0096661}"/>
    <pc:docChg chg="addSld modSld sldOrd">
      <pc:chgData name="Andersson Gerd" userId="S::gerd.andersson@uppsala.se::4a468498-1ac3-44da-b18d-a29a59d6a4d1" providerId="AD" clId="Web-{1C9B1652-58E2-3D83-BAA7-C294E0096661}" dt="2025-10-07T15:35:24.355" v="108"/>
      <pc:docMkLst>
        <pc:docMk/>
      </pc:docMkLst>
      <pc:sldChg chg="modSp new ord">
        <pc:chgData name="Andersson Gerd" userId="S::gerd.andersson@uppsala.se::4a468498-1ac3-44da-b18d-a29a59d6a4d1" providerId="AD" clId="Web-{1C9B1652-58E2-3D83-BAA7-C294E0096661}" dt="2025-10-07T15:35:24.355" v="108"/>
        <pc:sldMkLst>
          <pc:docMk/>
          <pc:sldMk cId="1155011347" sldId="2147473450"/>
        </pc:sldMkLst>
        <pc:spChg chg="mod">
          <ac:chgData name="Andersson Gerd" userId="S::gerd.andersson@uppsala.se::4a468498-1ac3-44da-b18d-a29a59d6a4d1" providerId="AD" clId="Web-{1C9B1652-58E2-3D83-BAA7-C294E0096661}" dt="2025-10-07T15:25:44.063" v="36" actId="20577"/>
          <ac:spMkLst>
            <pc:docMk/>
            <pc:sldMk cId="1155011347" sldId="2147473450"/>
            <ac:spMk id="2" creationId="{8F09F63C-F516-09BE-52AF-0F0936422177}"/>
          </ac:spMkLst>
        </pc:spChg>
        <pc:spChg chg="mod">
          <ac:chgData name="Andersson Gerd" userId="S::gerd.andersson@uppsala.se::4a468498-1ac3-44da-b18d-a29a59d6a4d1" providerId="AD" clId="Web-{1C9B1652-58E2-3D83-BAA7-C294E0096661}" dt="2025-10-07T15:35:24.199" v="107" actId="20577"/>
          <ac:spMkLst>
            <pc:docMk/>
            <pc:sldMk cId="1155011347" sldId="2147473450"/>
            <ac:spMk id="3" creationId="{1C2A9EFA-0D18-E1BB-0275-3483F32D374B}"/>
          </ac:spMkLst>
        </pc:spChg>
      </pc:sldChg>
    </pc:docChg>
  </pc:docChgLst>
  <pc:docChgLst>
    <pc:chgData name="Andersson Gerd" userId="S::gerd.andersson@uppsala.se::4a468498-1ac3-44da-b18d-a29a59d6a4d1" providerId="AD" clId="Web-{7D3E364F-D6F5-E174-0AC6-E4A32005B935}"/>
    <pc:docChg chg="modSld">
      <pc:chgData name="Andersson Gerd" userId="S::gerd.andersson@uppsala.se::4a468498-1ac3-44da-b18d-a29a59d6a4d1" providerId="AD" clId="Web-{7D3E364F-D6F5-E174-0AC6-E4A32005B935}" dt="2025-10-07T12:26:56.209" v="24" actId="20577"/>
      <pc:docMkLst>
        <pc:docMk/>
      </pc:docMkLst>
      <pc:sldChg chg="modSp">
        <pc:chgData name="Andersson Gerd" userId="S::gerd.andersson@uppsala.se::4a468498-1ac3-44da-b18d-a29a59d6a4d1" providerId="AD" clId="Web-{7D3E364F-D6F5-E174-0AC6-E4A32005B935}" dt="2025-10-07T12:23:41.866" v="14" actId="20577"/>
        <pc:sldMkLst>
          <pc:docMk/>
          <pc:sldMk cId="1458198048" sldId="454"/>
        </pc:sldMkLst>
        <pc:spChg chg="mod">
          <ac:chgData name="Andersson Gerd" userId="S::gerd.andersson@uppsala.se::4a468498-1ac3-44da-b18d-a29a59d6a4d1" providerId="AD" clId="Web-{7D3E364F-D6F5-E174-0AC6-E4A32005B935}" dt="2025-10-07T12:23:41.866" v="14" actId="20577"/>
          <ac:spMkLst>
            <pc:docMk/>
            <pc:sldMk cId="1458198048" sldId="454"/>
            <ac:spMk id="3" creationId="{94AA285E-03D4-38EB-5738-F62C09A517BC}"/>
          </ac:spMkLst>
        </pc:spChg>
      </pc:sldChg>
      <pc:sldChg chg="modSp">
        <pc:chgData name="Andersson Gerd" userId="S::gerd.andersson@uppsala.se::4a468498-1ac3-44da-b18d-a29a59d6a4d1" providerId="AD" clId="Web-{7D3E364F-D6F5-E174-0AC6-E4A32005B935}" dt="2025-10-07T12:26:56.209" v="24" actId="20577"/>
        <pc:sldMkLst>
          <pc:docMk/>
          <pc:sldMk cId="3405163568" sldId="520"/>
        </pc:sldMkLst>
        <pc:spChg chg="mod">
          <ac:chgData name="Andersson Gerd" userId="S::gerd.andersson@uppsala.se::4a468498-1ac3-44da-b18d-a29a59d6a4d1" providerId="AD" clId="Web-{7D3E364F-D6F5-E174-0AC6-E4A32005B935}" dt="2025-10-07T12:26:56.209" v="24" actId="20577"/>
          <ac:spMkLst>
            <pc:docMk/>
            <pc:sldMk cId="3405163568" sldId="520"/>
            <ac:spMk id="3" creationId="{8A76B3F7-7CBD-465F-BE78-91A99873FEA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'Kolada Nyckeltal'!$D$3</c:f>
              <c:strCache>
                <c:ptCount val="1"/>
                <c:pt idx="0">
                  <c:v>Uppsala</c:v>
                </c:pt>
              </c:strCache>
            </c:strRef>
          </c:tx>
          <c:spPr>
            <a:ln w="28575" cap="rnd">
              <a:solidFill>
                <a:srgbClr val="C00000"/>
              </a:solidFill>
              <a:round/>
            </a:ln>
            <a:effectLst/>
          </c:spPr>
          <c:marker>
            <c:symbol val="none"/>
          </c:marker>
          <c:dLbls>
            <c:dLbl>
              <c:idx val="0"/>
              <c:layout>
                <c:manualLayout>
                  <c:x val="-5.6486529257829446E-2"/>
                  <c:y val="5.91931246809452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48C-4E38-9DA6-EE7349429809}"/>
                </c:ext>
              </c:extLst>
            </c:dLbl>
            <c:dLbl>
              <c:idx val="4"/>
              <c:layout>
                <c:manualLayout>
                  <c:x val="5.8546498654947973E-3"/>
                  <c:y val="4.84356153182415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48C-4E38-9DA6-EE7349429809}"/>
                </c:ext>
              </c:extLst>
            </c:dLbl>
            <c:dLbl>
              <c:idx val="9"/>
              <c:layout>
                <c:manualLayout>
                  <c:x val="-1.1431205829810197E-3"/>
                  <c:y val="-0.1180209244677748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48C-4E38-9DA6-EE7349429809}"/>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48C-4E38-9DA6-EE7349429809}"/>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sv-SE"/>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'Kolada Nyckeltal'!$E$2:$I$2</c:f>
              <c:strCache>
                <c:ptCount val="5"/>
                <c:pt idx="0">
                  <c:v>2020</c:v>
                </c:pt>
                <c:pt idx="1">
                  <c:v>2021</c:v>
                </c:pt>
                <c:pt idx="2">
                  <c:v>2022</c:v>
                </c:pt>
                <c:pt idx="3">
                  <c:v>2023</c:v>
                </c:pt>
                <c:pt idx="4">
                  <c:v>2024</c:v>
                </c:pt>
              </c:strCache>
            </c:strRef>
          </c:cat>
          <c:val>
            <c:numRef>
              <c:f>'Kolada Nyckeltal'!$E$3:$I$3</c:f>
              <c:numCache>
                <c:formatCode>0.0%</c:formatCode>
                <c:ptCount val="5"/>
                <c:pt idx="0">
                  <c:v>0.81095156999999995</c:v>
                </c:pt>
                <c:pt idx="1">
                  <c:v>0.8201471600000001</c:v>
                </c:pt>
                <c:pt idx="2">
                  <c:v>0.82678113999999991</c:v>
                </c:pt>
                <c:pt idx="3">
                  <c:v>0.84247097999999998</c:v>
                </c:pt>
                <c:pt idx="4">
                  <c:v>0.80142009999999997</c:v>
                </c:pt>
              </c:numCache>
            </c:numRef>
          </c:val>
          <c:smooth val="0"/>
          <c:extLst>
            <c:ext xmlns:c16="http://schemas.microsoft.com/office/drawing/2014/chart" uri="{C3380CC4-5D6E-409C-BE32-E72D297353CC}">
              <c16:uniqueId val="{00000002-748C-4E38-9DA6-EE7349429809}"/>
            </c:ext>
          </c:extLst>
        </c:ser>
        <c:ser>
          <c:idx val="1"/>
          <c:order val="1"/>
          <c:tx>
            <c:strRef>
              <c:f>'Kolada Nyckeltal'!$D$4</c:f>
              <c:strCache>
                <c:ptCount val="1"/>
                <c:pt idx="0">
                  <c:v>Riket</c:v>
                </c:pt>
              </c:strCache>
            </c:strRef>
          </c:tx>
          <c:spPr>
            <a:ln w="28575" cap="rnd">
              <a:solidFill>
                <a:sysClr val="windowText" lastClr="000000"/>
              </a:solidFill>
              <a:round/>
            </a:ln>
            <a:effectLst/>
          </c:spPr>
          <c:marker>
            <c:symbol val="none"/>
          </c:marker>
          <c:dLbls>
            <c:dLbl>
              <c:idx val="0"/>
              <c:layout>
                <c:manualLayout>
                  <c:x val="-5.9197015306669647E-2"/>
                  <c:y val="2.6866950220684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48C-4E38-9DA6-EE7349429809}"/>
                </c:ext>
              </c:extLst>
            </c:dLbl>
            <c:dLbl>
              <c:idx val="4"/>
              <c:layout>
                <c:manualLayout>
                  <c:x val="1.7889207922343227E-3"/>
                  <c:y val="1.9695277312215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48C-4E38-9DA6-EE7349429809}"/>
                </c:ext>
              </c:extLst>
            </c:dLbl>
            <c:dLbl>
              <c:idx val="9"/>
              <c:layout>
                <c:manualLayout>
                  <c:x val="-0.13687166349715268"/>
                  <c:y val="-0.1551272236803732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48C-4E38-9DA6-EE7349429809}"/>
                </c:ext>
              </c:extLst>
            </c:dLbl>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48C-4E38-9DA6-EE7349429809}"/>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sv-SE"/>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'Kolada Nyckeltal'!$E$2:$I$2</c:f>
              <c:strCache>
                <c:ptCount val="5"/>
                <c:pt idx="0">
                  <c:v>2020</c:v>
                </c:pt>
                <c:pt idx="1">
                  <c:v>2021</c:v>
                </c:pt>
                <c:pt idx="2">
                  <c:v>2022</c:v>
                </c:pt>
                <c:pt idx="3">
                  <c:v>2023</c:v>
                </c:pt>
                <c:pt idx="4">
                  <c:v>2024</c:v>
                </c:pt>
              </c:strCache>
            </c:strRef>
          </c:cat>
          <c:val>
            <c:numRef>
              <c:f>'Kolada Nyckeltal'!$E$4:$I$4</c:f>
              <c:numCache>
                <c:formatCode>0.0%</c:formatCode>
                <c:ptCount val="5"/>
                <c:pt idx="0">
                  <c:v>0.85426762000000001</c:v>
                </c:pt>
                <c:pt idx="1">
                  <c:v>0.85549887999999996</c:v>
                </c:pt>
                <c:pt idx="2">
                  <c:v>0.85768210999999994</c:v>
                </c:pt>
                <c:pt idx="3">
                  <c:v>0.86602515999999996</c:v>
                </c:pt>
                <c:pt idx="4">
                  <c:v>0.86628304999999994</c:v>
                </c:pt>
              </c:numCache>
            </c:numRef>
          </c:val>
          <c:smooth val="0"/>
          <c:extLst>
            <c:ext xmlns:c16="http://schemas.microsoft.com/office/drawing/2014/chart" uri="{C3380CC4-5D6E-409C-BE32-E72D297353CC}">
              <c16:uniqueId val="{00000005-748C-4E38-9DA6-EE7349429809}"/>
            </c:ext>
          </c:extLst>
        </c:ser>
        <c:ser>
          <c:idx val="2"/>
          <c:order val="2"/>
          <c:tx>
            <c:strRef>
              <c:f>'Kolada Nyckeltal'!$D$5</c:f>
              <c:strCache>
                <c:ptCount val="1"/>
                <c:pt idx="0">
                  <c:v>R12</c:v>
                </c:pt>
              </c:strCache>
            </c:strRef>
          </c:tx>
          <c:spPr>
            <a:ln w="28575" cap="rnd">
              <a:solidFill>
                <a:sysClr val="window" lastClr="FFFFFF">
                  <a:lumMod val="65000"/>
                </a:sysClr>
              </a:solidFill>
              <a:round/>
            </a:ln>
            <a:effectLst/>
          </c:spPr>
          <c:marker>
            <c:symbol val="none"/>
          </c:marker>
          <c:dLbls>
            <c:dLbl>
              <c:idx val="0"/>
              <c:layout>
                <c:manualLayout>
                  <c:x val="-4.6078262830283129E-2"/>
                  <c:y val="-5.7373383267753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48C-4E38-9DA6-EE7349429809}"/>
                </c:ext>
              </c:extLst>
            </c:dLbl>
            <c:dLbl>
              <c:idx val="4"/>
              <c:layout>
                <c:manualLayout>
                  <c:x val="0"/>
                  <c:y val="-7.17167290846912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48C-4E38-9DA6-EE7349429809}"/>
                </c:ext>
              </c:extLst>
            </c:dLbl>
            <c:dLbl>
              <c:idx val="9"/>
              <c:layout>
                <c:manualLayout>
                  <c:x val="-2.1290751829673986E-2"/>
                  <c:y val="8.7962962962962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48C-4E38-9DA6-EE7349429809}"/>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'Kolada Nyckeltal'!$E$2:$I$2</c:f>
              <c:strCache>
                <c:ptCount val="5"/>
                <c:pt idx="0">
                  <c:v>2020</c:v>
                </c:pt>
                <c:pt idx="1">
                  <c:v>2021</c:v>
                </c:pt>
                <c:pt idx="2">
                  <c:v>2022</c:v>
                </c:pt>
                <c:pt idx="3">
                  <c:v>2023</c:v>
                </c:pt>
                <c:pt idx="4">
                  <c:v>2024</c:v>
                </c:pt>
              </c:strCache>
            </c:strRef>
          </c:cat>
          <c:val>
            <c:numRef>
              <c:f>'Kolada Nyckeltal'!$E$5:$I$5</c:f>
              <c:numCache>
                <c:formatCode>0.0%</c:formatCode>
                <c:ptCount val="5"/>
                <c:pt idx="0">
                  <c:v>0.86384565660000012</c:v>
                </c:pt>
                <c:pt idx="1">
                  <c:v>0.8673538475</c:v>
                </c:pt>
                <c:pt idx="2">
                  <c:v>0.86875465250000006</c:v>
                </c:pt>
                <c:pt idx="3">
                  <c:v>0.8730139858</c:v>
                </c:pt>
                <c:pt idx="4">
                  <c:v>0.87305970830000001</c:v>
                </c:pt>
              </c:numCache>
            </c:numRef>
          </c:val>
          <c:smooth val="0"/>
          <c:extLst>
            <c:ext xmlns:c16="http://schemas.microsoft.com/office/drawing/2014/chart" uri="{C3380CC4-5D6E-409C-BE32-E72D297353CC}">
              <c16:uniqueId val="{00000007-748C-4E38-9DA6-EE7349429809}"/>
            </c:ext>
          </c:extLst>
        </c:ser>
        <c:dLbls>
          <c:showLegendKey val="0"/>
          <c:showVal val="0"/>
          <c:showCatName val="0"/>
          <c:showSerName val="0"/>
          <c:showPercent val="0"/>
          <c:showBubbleSize val="0"/>
        </c:dLbls>
        <c:smooth val="0"/>
        <c:axId val="706760120"/>
        <c:axId val="706759792"/>
      </c:lineChart>
      <c:catAx>
        <c:axId val="706760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706759792"/>
        <c:crosses val="autoZero"/>
        <c:auto val="1"/>
        <c:lblAlgn val="ctr"/>
        <c:lblOffset val="100"/>
        <c:noMultiLvlLbl val="0"/>
      </c:catAx>
      <c:valAx>
        <c:axId val="706759792"/>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706760120"/>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chart>
  <c:spPr>
    <a:solidFill>
      <a:schemeClr val="bg1"/>
    </a:solidFill>
    <a:ln w="9525" cap="flat" cmpd="sng" algn="ctr">
      <a:noFill/>
      <a:round/>
    </a:ln>
    <a:effectLst/>
  </c:spPr>
  <c:txPr>
    <a:bodyPr/>
    <a:lstStyle/>
    <a:p>
      <a:pPr>
        <a:defRPr/>
      </a:pPr>
      <a:endParaRPr lang="sv-S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95E3CF-25E6-496A-A8A7-D5232D7577B4}" type="doc">
      <dgm:prSet loTypeId="urn:microsoft.com/office/officeart/2005/8/layout/lProcess3" loCatId="process" qsTypeId="urn:microsoft.com/office/officeart/2005/8/quickstyle/simple1" qsCatId="simple" csTypeId="urn:microsoft.com/office/officeart/2005/8/colors/accent1_5" csCatId="accent1" phldr="1"/>
      <dgm:spPr/>
      <dgm:t>
        <a:bodyPr/>
        <a:lstStyle/>
        <a:p>
          <a:endParaRPr lang="sv-SE"/>
        </a:p>
      </dgm:t>
    </dgm:pt>
    <dgm:pt modelId="{4062F4AF-8089-4970-B664-180BDF3F807B}">
      <dgm:prSet phldrT="[Text]" custT="1"/>
      <dgm:spPr/>
      <dgm:t>
        <a:bodyPr/>
        <a:lstStyle/>
        <a:p>
          <a:r>
            <a:rPr lang="sv-SE" sz="2000"/>
            <a:t>Ordinarie skolstart</a:t>
          </a:r>
        </a:p>
      </dgm:t>
    </dgm:pt>
    <dgm:pt modelId="{9ACB2D5D-1E68-4461-BE6A-8D0F9A68C17E}" type="parTrans" cxnId="{6D8FFD41-76E1-4515-9742-E81134CDE045}">
      <dgm:prSet/>
      <dgm:spPr/>
      <dgm:t>
        <a:bodyPr/>
        <a:lstStyle/>
        <a:p>
          <a:endParaRPr lang="sv-SE"/>
        </a:p>
      </dgm:t>
    </dgm:pt>
    <dgm:pt modelId="{904913C9-FC05-40F9-B6FF-5A372B30196A}" type="sibTrans" cxnId="{6D8FFD41-76E1-4515-9742-E81134CDE045}">
      <dgm:prSet/>
      <dgm:spPr/>
      <dgm:t>
        <a:bodyPr/>
        <a:lstStyle/>
        <a:p>
          <a:endParaRPr lang="sv-SE"/>
        </a:p>
      </dgm:t>
    </dgm:pt>
    <dgm:pt modelId="{E736EE90-D13C-4CF9-832B-CB22F0DCF238}">
      <dgm:prSet phldrT="[Text]" custT="1"/>
      <dgm:spPr/>
      <dgm:t>
        <a:bodyPr/>
        <a:lstStyle/>
        <a:p>
          <a:r>
            <a:rPr lang="sv-SE" sz="1800"/>
            <a:t>Förskoleklass i grundskolan</a:t>
          </a:r>
        </a:p>
      </dgm:t>
    </dgm:pt>
    <dgm:pt modelId="{275E6361-BF51-4C1E-881D-3D3B2AC29C35}" type="parTrans" cxnId="{7ED57ED1-4EEC-489E-A7EE-8D620E4BE87D}">
      <dgm:prSet/>
      <dgm:spPr/>
      <dgm:t>
        <a:bodyPr/>
        <a:lstStyle/>
        <a:p>
          <a:endParaRPr lang="sv-SE"/>
        </a:p>
      </dgm:t>
    </dgm:pt>
    <dgm:pt modelId="{3DD5B266-147F-492A-83F8-C271BA80B178}" type="sibTrans" cxnId="{7ED57ED1-4EEC-489E-A7EE-8D620E4BE87D}">
      <dgm:prSet/>
      <dgm:spPr/>
      <dgm:t>
        <a:bodyPr/>
        <a:lstStyle/>
        <a:p>
          <a:endParaRPr lang="sv-SE"/>
        </a:p>
      </dgm:t>
    </dgm:pt>
    <dgm:pt modelId="{037B09BE-7AA4-4E93-B175-5E0465011350}">
      <dgm:prSet phldrT="[Text]" custT="1"/>
      <dgm:spPr/>
      <dgm:t>
        <a:bodyPr/>
        <a:lstStyle/>
        <a:p>
          <a:r>
            <a:rPr lang="sv-SE" sz="2000"/>
            <a:t>Uppskjuten skolplikt</a:t>
          </a:r>
        </a:p>
      </dgm:t>
    </dgm:pt>
    <dgm:pt modelId="{782AFC09-FAF2-4FF0-94A8-883A5513FE5D}" type="parTrans" cxnId="{0C7D4A49-A115-441E-9398-69F42582336F}">
      <dgm:prSet/>
      <dgm:spPr/>
      <dgm:t>
        <a:bodyPr/>
        <a:lstStyle/>
        <a:p>
          <a:endParaRPr lang="sv-SE"/>
        </a:p>
      </dgm:t>
    </dgm:pt>
    <dgm:pt modelId="{72D393D2-DEA0-403D-830F-C506375F7AFF}" type="sibTrans" cxnId="{0C7D4A49-A115-441E-9398-69F42582336F}">
      <dgm:prSet/>
      <dgm:spPr/>
      <dgm:t>
        <a:bodyPr/>
        <a:lstStyle/>
        <a:p>
          <a:endParaRPr lang="sv-SE"/>
        </a:p>
      </dgm:t>
    </dgm:pt>
    <dgm:pt modelId="{49116596-E734-4CA2-95B2-1A470C6676E5}">
      <dgm:prSet phldrT="[Text]" custT="1"/>
      <dgm:spPr/>
      <dgm:t>
        <a:bodyPr/>
        <a:lstStyle/>
        <a:p>
          <a:r>
            <a:rPr lang="sv-SE" sz="1600"/>
            <a:t>Vara kvar på förskolan som</a:t>
          </a:r>
        </a:p>
        <a:p>
          <a:r>
            <a:rPr lang="sv-SE" sz="1600"/>
            <a:t> 6-åring</a:t>
          </a:r>
        </a:p>
      </dgm:t>
    </dgm:pt>
    <dgm:pt modelId="{A126387B-AA09-4F02-8A04-EAAC96A0F425}" type="parTrans" cxnId="{2D9E6DCC-B377-4EF5-AA5B-6E3214A3882E}">
      <dgm:prSet/>
      <dgm:spPr/>
      <dgm:t>
        <a:bodyPr/>
        <a:lstStyle/>
        <a:p>
          <a:endParaRPr lang="sv-SE"/>
        </a:p>
      </dgm:t>
    </dgm:pt>
    <dgm:pt modelId="{4FB2F141-5082-4972-9E71-2BF472013133}" type="sibTrans" cxnId="{2D9E6DCC-B377-4EF5-AA5B-6E3214A3882E}">
      <dgm:prSet/>
      <dgm:spPr/>
      <dgm:t>
        <a:bodyPr/>
        <a:lstStyle/>
        <a:p>
          <a:endParaRPr lang="sv-SE"/>
        </a:p>
      </dgm:t>
    </dgm:pt>
    <dgm:pt modelId="{ACD7FD5A-174C-44E0-A5BA-6BDF8B6677ED}">
      <dgm:prSet phldrT="[Text]" custT="1"/>
      <dgm:spPr/>
      <dgm:t>
        <a:bodyPr/>
        <a:lstStyle/>
        <a:p>
          <a:r>
            <a:rPr lang="sv-SE" sz="2000"/>
            <a:t>Tidig skolstart</a:t>
          </a:r>
        </a:p>
      </dgm:t>
    </dgm:pt>
    <dgm:pt modelId="{FE31DD6A-1AAB-4DE9-8777-FB2B3EE1B565}" type="parTrans" cxnId="{18409B3F-2238-4847-A707-22808E20F39A}">
      <dgm:prSet/>
      <dgm:spPr/>
      <dgm:t>
        <a:bodyPr/>
        <a:lstStyle/>
        <a:p>
          <a:endParaRPr lang="sv-SE"/>
        </a:p>
      </dgm:t>
    </dgm:pt>
    <dgm:pt modelId="{1DD15289-D6B1-4E10-923B-3EBD2E4920FA}" type="sibTrans" cxnId="{18409B3F-2238-4847-A707-22808E20F39A}">
      <dgm:prSet/>
      <dgm:spPr/>
      <dgm:t>
        <a:bodyPr/>
        <a:lstStyle/>
        <a:p>
          <a:endParaRPr lang="sv-SE"/>
        </a:p>
      </dgm:t>
    </dgm:pt>
    <dgm:pt modelId="{643B4E8C-8599-4D72-A020-17831422B33A}">
      <dgm:prSet phldrT="[Text]"/>
      <dgm:spPr/>
      <dgm:t>
        <a:bodyPr/>
        <a:lstStyle/>
        <a:p>
          <a:r>
            <a:rPr lang="sv-SE"/>
            <a:t>Hoppa över förskoleklass</a:t>
          </a:r>
        </a:p>
      </dgm:t>
    </dgm:pt>
    <dgm:pt modelId="{D96DE1E9-3420-495F-A356-46494A59061E}" type="parTrans" cxnId="{82FA7501-353F-4146-8D51-9921C7ABC22D}">
      <dgm:prSet/>
      <dgm:spPr/>
      <dgm:t>
        <a:bodyPr/>
        <a:lstStyle/>
        <a:p>
          <a:endParaRPr lang="sv-SE"/>
        </a:p>
      </dgm:t>
    </dgm:pt>
    <dgm:pt modelId="{59B765F6-FCCB-4394-9D2A-381F7E7B5B02}" type="sibTrans" cxnId="{82FA7501-353F-4146-8D51-9921C7ABC22D}">
      <dgm:prSet/>
      <dgm:spPr/>
      <dgm:t>
        <a:bodyPr/>
        <a:lstStyle/>
        <a:p>
          <a:endParaRPr lang="sv-SE"/>
        </a:p>
      </dgm:t>
    </dgm:pt>
    <dgm:pt modelId="{91D00729-A75A-4D9D-834E-110EEAFD0A7B}">
      <dgm:prSet/>
      <dgm:spPr/>
      <dgm:t>
        <a:bodyPr/>
        <a:lstStyle/>
        <a:p>
          <a:r>
            <a:rPr lang="sv-SE"/>
            <a:t>Börja i anpassad  grundskolas åk 1 som 7-åring </a:t>
          </a:r>
        </a:p>
      </dgm:t>
    </dgm:pt>
    <dgm:pt modelId="{94FB17F0-BD63-4A8E-B653-661759421A5C}" type="parTrans" cxnId="{D1F6E135-2425-4A06-B2E4-4CCC7E835E0B}">
      <dgm:prSet/>
      <dgm:spPr/>
      <dgm:t>
        <a:bodyPr/>
        <a:lstStyle/>
        <a:p>
          <a:endParaRPr lang="sv-SE"/>
        </a:p>
      </dgm:t>
    </dgm:pt>
    <dgm:pt modelId="{2F98099B-455B-4B55-89C1-3612F5F935B2}" type="sibTrans" cxnId="{D1F6E135-2425-4A06-B2E4-4CCC7E835E0B}">
      <dgm:prSet/>
      <dgm:spPr/>
      <dgm:t>
        <a:bodyPr/>
        <a:lstStyle/>
        <a:p>
          <a:endParaRPr lang="sv-SE"/>
        </a:p>
      </dgm:t>
    </dgm:pt>
    <dgm:pt modelId="{085DE0C4-1C17-4611-9852-0A9BBA51B1AE}">
      <dgm:prSet phldrT="[Text]"/>
      <dgm:spPr/>
      <dgm:t>
        <a:bodyPr/>
        <a:lstStyle/>
        <a:p>
          <a:r>
            <a:rPr lang="sv-SE"/>
            <a:t>Börja i anpassad  grundskolas åk 1 som 7-åring </a:t>
          </a:r>
        </a:p>
      </dgm:t>
    </dgm:pt>
    <dgm:pt modelId="{6440CA78-45CA-4C56-BEE6-2B8BFBDD6036}" type="parTrans" cxnId="{AF384929-066C-450C-81CA-C009AE67864E}">
      <dgm:prSet/>
      <dgm:spPr/>
      <dgm:t>
        <a:bodyPr/>
        <a:lstStyle/>
        <a:p>
          <a:endParaRPr lang="sv-SE"/>
        </a:p>
      </dgm:t>
    </dgm:pt>
    <dgm:pt modelId="{F4F730C9-2E1C-4075-BB41-AA0291FF3AB4}" type="sibTrans" cxnId="{AF384929-066C-450C-81CA-C009AE67864E}">
      <dgm:prSet/>
      <dgm:spPr/>
      <dgm:t>
        <a:bodyPr/>
        <a:lstStyle/>
        <a:p>
          <a:endParaRPr lang="sv-SE"/>
        </a:p>
      </dgm:t>
    </dgm:pt>
    <dgm:pt modelId="{428620A3-2736-41D5-896E-B2D8B0C3AE09}">
      <dgm:prSet phldrT="[Text]"/>
      <dgm:spPr/>
      <dgm:t>
        <a:bodyPr/>
        <a:lstStyle/>
        <a:p>
          <a:r>
            <a:rPr lang="sv-SE"/>
            <a:t>Börja i anpassad grundskolas  åk 1 som 6-åring </a:t>
          </a:r>
        </a:p>
      </dgm:t>
    </dgm:pt>
    <dgm:pt modelId="{6498EF71-5C85-4D85-8CEA-D32E71BA8357}" type="parTrans" cxnId="{D40398BF-3C06-470D-AE91-186E23AAFFFC}">
      <dgm:prSet/>
      <dgm:spPr/>
      <dgm:t>
        <a:bodyPr/>
        <a:lstStyle/>
        <a:p>
          <a:endParaRPr lang="sv-SE"/>
        </a:p>
      </dgm:t>
    </dgm:pt>
    <dgm:pt modelId="{215024CE-1253-4B1E-B545-3A59A9FA4BCD}" type="sibTrans" cxnId="{D40398BF-3C06-470D-AE91-186E23AAFFFC}">
      <dgm:prSet/>
      <dgm:spPr/>
      <dgm:t>
        <a:bodyPr/>
        <a:lstStyle/>
        <a:p>
          <a:endParaRPr lang="sv-SE"/>
        </a:p>
      </dgm:t>
    </dgm:pt>
    <dgm:pt modelId="{A07EF60A-699E-4243-9600-6F386036CA07}" type="pres">
      <dgm:prSet presAssocID="{FA95E3CF-25E6-496A-A8A7-D5232D7577B4}" presName="Name0" presStyleCnt="0">
        <dgm:presLayoutVars>
          <dgm:chPref val="3"/>
          <dgm:dir/>
          <dgm:animLvl val="lvl"/>
          <dgm:resizeHandles/>
        </dgm:presLayoutVars>
      </dgm:prSet>
      <dgm:spPr/>
    </dgm:pt>
    <dgm:pt modelId="{FC84FAAF-2639-4AB8-A19E-998A137778AB}" type="pres">
      <dgm:prSet presAssocID="{4062F4AF-8089-4970-B664-180BDF3F807B}" presName="horFlow" presStyleCnt="0"/>
      <dgm:spPr/>
    </dgm:pt>
    <dgm:pt modelId="{5C41E5D4-5CB6-4BB7-A257-1CF6BAAB2301}" type="pres">
      <dgm:prSet presAssocID="{4062F4AF-8089-4970-B664-180BDF3F807B}" presName="bigChev" presStyleLbl="node1" presStyleIdx="0" presStyleCnt="3"/>
      <dgm:spPr/>
    </dgm:pt>
    <dgm:pt modelId="{0896E8D1-7E23-4D59-AF16-4BBDF3B14B94}" type="pres">
      <dgm:prSet presAssocID="{275E6361-BF51-4C1E-881D-3D3B2AC29C35}" presName="parTrans" presStyleCnt="0"/>
      <dgm:spPr/>
    </dgm:pt>
    <dgm:pt modelId="{FE282495-5EB7-4948-AEA1-3A96BF946369}" type="pres">
      <dgm:prSet presAssocID="{E736EE90-D13C-4CF9-832B-CB22F0DCF238}" presName="node" presStyleLbl="alignAccFollowNode1" presStyleIdx="0" presStyleCnt="6">
        <dgm:presLayoutVars>
          <dgm:bulletEnabled val="1"/>
        </dgm:presLayoutVars>
      </dgm:prSet>
      <dgm:spPr/>
    </dgm:pt>
    <dgm:pt modelId="{EEEC5403-2DD7-41C9-BE2C-B9BF34143FB7}" type="pres">
      <dgm:prSet presAssocID="{3DD5B266-147F-492A-83F8-C271BA80B178}" presName="sibTrans" presStyleCnt="0"/>
      <dgm:spPr/>
    </dgm:pt>
    <dgm:pt modelId="{E84C5114-B046-4D7F-981D-13D6E4833DF5}" type="pres">
      <dgm:prSet presAssocID="{085DE0C4-1C17-4611-9852-0A9BBA51B1AE}" presName="node" presStyleLbl="alignAccFollowNode1" presStyleIdx="1" presStyleCnt="6" custScaleX="114143">
        <dgm:presLayoutVars>
          <dgm:bulletEnabled val="1"/>
        </dgm:presLayoutVars>
      </dgm:prSet>
      <dgm:spPr/>
    </dgm:pt>
    <dgm:pt modelId="{C41601B9-E58A-45F5-9F13-D995E410579B}" type="pres">
      <dgm:prSet presAssocID="{4062F4AF-8089-4970-B664-180BDF3F807B}" presName="vSp" presStyleCnt="0"/>
      <dgm:spPr/>
    </dgm:pt>
    <dgm:pt modelId="{8905022A-7D07-4954-ABF9-E6B0F1A93426}" type="pres">
      <dgm:prSet presAssocID="{037B09BE-7AA4-4E93-B175-5E0465011350}" presName="horFlow" presStyleCnt="0"/>
      <dgm:spPr/>
    </dgm:pt>
    <dgm:pt modelId="{63F3AA7E-8CBE-4DBF-9CCD-C176D51177A5}" type="pres">
      <dgm:prSet presAssocID="{037B09BE-7AA4-4E93-B175-5E0465011350}" presName="bigChev" presStyleLbl="node1" presStyleIdx="1" presStyleCnt="3"/>
      <dgm:spPr/>
    </dgm:pt>
    <dgm:pt modelId="{AAF6BA41-4AC6-46DA-BE09-C42A1BD19FDA}" type="pres">
      <dgm:prSet presAssocID="{A126387B-AA09-4F02-8A04-EAAC96A0F425}" presName="parTrans" presStyleCnt="0"/>
      <dgm:spPr/>
    </dgm:pt>
    <dgm:pt modelId="{DFB298CB-713D-414D-8D45-0D87F2243387}" type="pres">
      <dgm:prSet presAssocID="{49116596-E734-4CA2-95B2-1A470C6676E5}" presName="node" presStyleLbl="alignAccFollowNode1" presStyleIdx="2" presStyleCnt="6">
        <dgm:presLayoutVars>
          <dgm:bulletEnabled val="1"/>
        </dgm:presLayoutVars>
      </dgm:prSet>
      <dgm:spPr/>
    </dgm:pt>
    <dgm:pt modelId="{44274850-A9C8-4A00-B9F8-DAB6941F9608}" type="pres">
      <dgm:prSet presAssocID="{4FB2F141-5082-4972-9E71-2BF472013133}" presName="sibTrans" presStyleCnt="0"/>
      <dgm:spPr/>
    </dgm:pt>
    <dgm:pt modelId="{A88C0BDC-95A0-46BD-8A47-2A4D65AEDD3C}" type="pres">
      <dgm:prSet presAssocID="{91D00729-A75A-4D9D-834E-110EEAFD0A7B}" presName="node" presStyleLbl="alignAccFollowNode1" presStyleIdx="3" presStyleCnt="6" custLinFactNeighborX="24058" custLinFactNeighborY="4002">
        <dgm:presLayoutVars>
          <dgm:bulletEnabled val="1"/>
        </dgm:presLayoutVars>
      </dgm:prSet>
      <dgm:spPr/>
    </dgm:pt>
    <dgm:pt modelId="{E0CADDC1-F5D9-4773-AA0D-8D5EF5F5FEC8}" type="pres">
      <dgm:prSet presAssocID="{037B09BE-7AA4-4E93-B175-5E0465011350}" presName="vSp" presStyleCnt="0"/>
      <dgm:spPr/>
    </dgm:pt>
    <dgm:pt modelId="{306376AB-6512-4516-A2E1-9BD9B94E01EB}" type="pres">
      <dgm:prSet presAssocID="{ACD7FD5A-174C-44E0-A5BA-6BDF8B6677ED}" presName="horFlow" presStyleCnt="0"/>
      <dgm:spPr/>
    </dgm:pt>
    <dgm:pt modelId="{47FF41EC-355A-4CF0-B3CE-5A4E098F4762}" type="pres">
      <dgm:prSet presAssocID="{ACD7FD5A-174C-44E0-A5BA-6BDF8B6677ED}" presName="bigChev" presStyleLbl="node1" presStyleIdx="2" presStyleCnt="3"/>
      <dgm:spPr/>
    </dgm:pt>
    <dgm:pt modelId="{C64C6EC4-9416-439A-BD68-49F958570954}" type="pres">
      <dgm:prSet presAssocID="{D96DE1E9-3420-495F-A356-46494A59061E}" presName="parTrans" presStyleCnt="0"/>
      <dgm:spPr/>
    </dgm:pt>
    <dgm:pt modelId="{C5173487-96E0-4DFE-8B98-D4DA0E1EBB6A}" type="pres">
      <dgm:prSet presAssocID="{643B4E8C-8599-4D72-A020-17831422B33A}" presName="node" presStyleLbl="alignAccFollowNode1" presStyleIdx="4" presStyleCnt="6">
        <dgm:presLayoutVars>
          <dgm:bulletEnabled val="1"/>
        </dgm:presLayoutVars>
      </dgm:prSet>
      <dgm:spPr/>
    </dgm:pt>
    <dgm:pt modelId="{9932962D-579E-448A-A6DE-36D9BFF8961D}" type="pres">
      <dgm:prSet presAssocID="{59B765F6-FCCB-4394-9D2A-381F7E7B5B02}" presName="sibTrans" presStyleCnt="0"/>
      <dgm:spPr/>
    </dgm:pt>
    <dgm:pt modelId="{0234BB1A-D87C-4A3A-ACB9-B214F34B812B}" type="pres">
      <dgm:prSet presAssocID="{428620A3-2736-41D5-896E-B2D8B0C3AE09}" presName="node" presStyleLbl="alignAccFollowNode1" presStyleIdx="5" presStyleCnt="6" custScaleX="109064">
        <dgm:presLayoutVars>
          <dgm:bulletEnabled val="1"/>
        </dgm:presLayoutVars>
      </dgm:prSet>
      <dgm:spPr/>
    </dgm:pt>
  </dgm:ptLst>
  <dgm:cxnLst>
    <dgm:cxn modelId="{82FA7501-353F-4146-8D51-9921C7ABC22D}" srcId="{ACD7FD5A-174C-44E0-A5BA-6BDF8B6677ED}" destId="{643B4E8C-8599-4D72-A020-17831422B33A}" srcOrd="0" destOrd="0" parTransId="{D96DE1E9-3420-495F-A356-46494A59061E}" sibTransId="{59B765F6-FCCB-4394-9D2A-381F7E7B5B02}"/>
    <dgm:cxn modelId="{3616EA02-2C70-4F9C-A34E-A9958D775BA5}" type="presOf" srcId="{FA95E3CF-25E6-496A-A8A7-D5232D7577B4}" destId="{A07EF60A-699E-4243-9600-6F386036CA07}" srcOrd="0" destOrd="0" presId="urn:microsoft.com/office/officeart/2005/8/layout/lProcess3"/>
    <dgm:cxn modelId="{13A44108-47EC-4FDF-899A-BE5CA77D2DD2}" type="presOf" srcId="{49116596-E734-4CA2-95B2-1A470C6676E5}" destId="{DFB298CB-713D-414D-8D45-0D87F2243387}" srcOrd="0" destOrd="0" presId="urn:microsoft.com/office/officeart/2005/8/layout/lProcess3"/>
    <dgm:cxn modelId="{AF384929-066C-450C-81CA-C009AE67864E}" srcId="{4062F4AF-8089-4970-B664-180BDF3F807B}" destId="{085DE0C4-1C17-4611-9852-0A9BBA51B1AE}" srcOrd="1" destOrd="0" parTransId="{6440CA78-45CA-4C56-BEE6-2B8BFBDD6036}" sibTransId="{F4F730C9-2E1C-4075-BB41-AA0291FF3AB4}"/>
    <dgm:cxn modelId="{D1F6E135-2425-4A06-B2E4-4CCC7E835E0B}" srcId="{037B09BE-7AA4-4E93-B175-5E0465011350}" destId="{91D00729-A75A-4D9D-834E-110EEAFD0A7B}" srcOrd="1" destOrd="0" parTransId="{94FB17F0-BD63-4A8E-B653-661759421A5C}" sibTransId="{2F98099B-455B-4B55-89C1-3612F5F935B2}"/>
    <dgm:cxn modelId="{18409B3F-2238-4847-A707-22808E20F39A}" srcId="{FA95E3CF-25E6-496A-A8A7-D5232D7577B4}" destId="{ACD7FD5A-174C-44E0-A5BA-6BDF8B6677ED}" srcOrd="2" destOrd="0" parTransId="{FE31DD6A-1AAB-4DE9-8777-FB2B3EE1B565}" sibTransId="{1DD15289-D6B1-4E10-923B-3EBD2E4920FA}"/>
    <dgm:cxn modelId="{6D8FFD41-76E1-4515-9742-E81134CDE045}" srcId="{FA95E3CF-25E6-496A-A8A7-D5232D7577B4}" destId="{4062F4AF-8089-4970-B664-180BDF3F807B}" srcOrd="0" destOrd="0" parTransId="{9ACB2D5D-1E68-4461-BE6A-8D0F9A68C17E}" sibTransId="{904913C9-FC05-40F9-B6FF-5A372B30196A}"/>
    <dgm:cxn modelId="{0C7D4A49-A115-441E-9398-69F42582336F}" srcId="{FA95E3CF-25E6-496A-A8A7-D5232D7577B4}" destId="{037B09BE-7AA4-4E93-B175-5E0465011350}" srcOrd="1" destOrd="0" parTransId="{782AFC09-FAF2-4FF0-94A8-883A5513FE5D}" sibTransId="{72D393D2-DEA0-403D-830F-C506375F7AFF}"/>
    <dgm:cxn modelId="{4DFE5349-79E7-44DE-BEE3-1587896C5740}" type="presOf" srcId="{ACD7FD5A-174C-44E0-A5BA-6BDF8B6677ED}" destId="{47FF41EC-355A-4CF0-B3CE-5A4E098F4762}" srcOrd="0" destOrd="0" presId="urn:microsoft.com/office/officeart/2005/8/layout/lProcess3"/>
    <dgm:cxn modelId="{E2E7606E-8C5B-4702-B755-BEACCDCDE57F}" type="presOf" srcId="{037B09BE-7AA4-4E93-B175-5E0465011350}" destId="{63F3AA7E-8CBE-4DBF-9CCD-C176D51177A5}" srcOrd="0" destOrd="0" presId="urn:microsoft.com/office/officeart/2005/8/layout/lProcess3"/>
    <dgm:cxn modelId="{18477697-C1BB-4659-A7B4-8A448A29DD2C}" type="presOf" srcId="{428620A3-2736-41D5-896E-B2D8B0C3AE09}" destId="{0234BB1A-D87C-4A3A-ACB9-B214F34B812B}" srcOrd="0" destOrd="0" presId="urn:microsoft.com/office/officeart/2005/8/layout/lProcess3"/>
    <dgm:cxn modelId="{0B1973A4-46ED-4F5C-A2CB-07AEF2AB6360}" type="presOf" srcId="{643B4E8C-8599-4D72-A020-17831422B33A}" destId="{C5173487-96E0-4DFE-8B98-D4DA0E1EBB6A}" srcOrd="0" destOrd="0" presId="urn:microsoft.com/office/officeart/2005/8/layout/lProcess3"/>
    <dgm:cxn modelId="{857810A8-2AD4-4C43-88AA-1E09146F53A2}" type="presOf" srcId="{085DE0C4-1C17-4611-9852-0A9BBA51B1AE}" destId="{E84C5114-B046-4D7F-981D-13D6E4833DF5}" srcOrd="0" destOrd="0" presId="urn:microsoft.com/office/officeart/2005/8/layout/lProcess3"/>
    <dgm:cxn modelId="{E4EE15B6-B08D-42EA-A829-25A05F19B1C8}" type="presOf" srcId="{4062F4AF-8089-4970-B664-180BDF3F807B}" destId="{5C41E5D4-5CB6-4BB7-A257-1CF6BAAB2301}" srcOrd="0" destOrd="0" presId="urn:microsoft.com/office/officeart/2005/8/layout/lProcess3"/>
    <dgm:cxn modelId="{E1E602B7-38DA-4537-BBE6-472317D68CB2}" type="presOf" srcId="{91D00729-A75A-4D9D-834E-110EEAFD0A7B}" destId="{A88C0BDC-95A0-46BD-8A47-2A4D65AEDD3C}" srcOrd="0" destOrd="0" presId="urn:microsoft.com/office/officeart/2005/8/layout/lProcess3"/>
    <dgm:cxn modelId="{D40398BF-3C06-470D-AE91-186E23AAFFFC}" srcId="{ACD7FD5A-174C-44E0-A5BA-6BDF8B6677ED}" destId="{428620A3-2736-41D5-896E-B2D8B0C3AE09}" srcOrd="1" destOrd="0" parTransId="{6498EF71-5C85-4D85-8CEA-D32E71BA8357}" sibTransId="{215024CE-1253-4B1E-B545-3A59A9FA4BCD}"/>
    <dgm:cxn modelId="{2D9E6DCC-B377-4EF5-AA5B-6E3214A3882E}" srcId="{037B09BE-7AA4-4E93-B175-5E0465011350}" destId="{49116596-E734-4CA2-95B2-1A470C6676E5}" srcOrd="0" destOrd="0" parTransId="{A126387B-AA09-4F02-8A04-EAAC96A0F425}" sibTransId="{4FB2F141-5082-4972-9E71-2BF472013133}"/>
    <dgm:cxn modelId="{884DCCCF-F62B-4936-9C5D-C60D37EC8DCA}" type="presOf" srcId="{E736EE90-D13C-4CF9-832B-CB22F0DCF238}" destId="{FE282495-5EB7-4948-AEA1-3A96BF946369}" srcOrd="0" destOrd="0" presId="urn:microsoft.com/office/officeart/2005/8/layout/lProcess3"/>
    <dgm:cxn modelId="{7ED57ED1-4EEC-489E-A7EE-8D620E4BE87D}" srcId="{4062F4AF-8089-4970-B664-180BDF3F807B}" destId="{E736EE90-D13C-4CF9-832B-CB22F0DCF238}" srcOrd="0" destOrd="0" parTransId="{275E6361-BF51-4C1E-881D-3D3B2AC29C35}" sibTransId="{3DD5B266-147F-492A-83F8-C271BA80B178}"/>
    <dgm:cxn modelId="{21165A52-07FC-4B09-89CB-1D6CE41D6013}" type="presParOf" srcId="{A07EF60A-699E-4243-9600-6F386036CA07}" destId="{FC84FAAF-2639-4AB8-A19E-998A137778AB}" srcOrd="0" destOrd="0" presId="urn:microsoft.com/office/officeart/2005/8/layout/lProcess3"/>
    <dgm:cxn modelId="{BB8CAB9B-C4D8-4976-8732-BCAADA74D4CF}" type="presParOf" srcId="{FC84FAAF-2639-4AB8-A19E-998A137778AB}" destId="{5C41E5D4-5CB6-4BB7-A257-1CF6BAAB2301}" srcOrd="0" destOrd="0" presId="urn:microsoft.com/office/officeart/2005/8/layout/lProcess3"/>
    <dgm:cxn modelId="{7109166C-5357-4578-BD8E-6301B6CE3B51}" type="presParOf" srcId="{FC84FAAF-2639-4AB8-A19E-998A137778AB}" destId="{0896E8D1-7E23-4D59-AF16-4BBDF3B14B94}" srcOrd="1" destOrd="0" presId="urn:microsoft.com/office/officeart/2005/8/layout/lProcess3"/>
    <dgm:cxn modelId="{06E86877-92D6-4AFE-BB7D-20B77593EE10}" type="presParOf" srcId="{FC84FAAF-2639-4AB8-A19E-998A137778AB}" destId="{FE282495-5EB7-4948-AEA1-3A96BF946369}" srcOrd="2" destOrd="0" presId="urn:microsoft.com/office/officeart/2005/8/layout/lProcess3"/>
    <dgm:cxn modelId="{67A8160D-07B8-4245-8C23-5B05C1A6899E}" type="presParOf" srcId="{FC84FAAF-2639-4AB8-A19E-998A137778AB}" destId="{EEEC5403-2DD7-41C9-BE2C-B9BF34143FB7}" srcOrd="3" destOrd="0" presId="urn:microsoft.com/office/officeart/2005/8/layout/lProcess3"/>
    <dgm:cxn modelId="{87EE80B1-6225-4D1B-8136-B1EE6F3B8D99}" type="presParOf" srcId="{FC84FAAF-2639-4AB8-A19E-998A137778AB}" destId="{E84C5114-B046-4D7F-981D-13D6E4833DF5}" srcOrd="4" destOrd="0" presId="urn:microsoft.com/office/officeart/2005/8/layout/lProcess3"/>
    <dgm:cxn modelId="{E319F093-7135-411B-9194-D33579453AA5}" type="presParOf" srcId="{A07EF60A-699E-4243-9600-6F386036CA07}" destId="{C41601B9-E58A-45F5-9F13-D995E410579B}" srcOrd="1" destOrd="0" presId="urn:microsoft.com/office/officeart/2005/8/layout/lProcess3"/>
    <dgm:cxn modelId="{A091B4FE-CF7D-4073-B3D0-BB399BA69710}" type="presParOf" srcId="{A07EF60A-699E-4243-9600-6F386036CA07}" destId="{8905022A-7D07-4954-ABF9-E6B0F1A93426}" srcOrd="2" destOrd="0" presId="urn:microsoft.com/office/officeart/2005/8/layout/lProcess3"/>
    <dgm:cxn modelId="{3889AEFC-8DDA-489D-B5C5-0F207064DAB6}" type="presParOf" srcId="{8905022A-7D07-4954-ABF9-E6B0F1A93426}" destId="{63F3AA7E-8CBE-4DBF-9CCD-C176D51177A5}" srcOrd="0" destOrd="0" presId="urn:microsoft.com/office/officeart/2005/8/layout/lProcess3"/>
    <dgm:cxn modelId="{A25E4109-7901-402B-9CCE-43995A240DB4}" type="presParOf" srcId="{8905022A-7D07-4954-ABF9-E6B0F1A93426}" destId="{AAF6BA41-4AC6-46DA-BE09-C42A1BD19FDA}" srcOrd="1" destOrd="0" presId="urn:microsoft.com/office/officeart/2005/8/layout/lProcess3"/>
    <dgm:cxn modelId="{FFEABB41-AFE1-4B54-87C9-572BBFD6A383}" type="presParOf" srcId="{8905022A-7D07-4954-ABF9-E6B0F1A93426}" destId="{DFB298CB-713D-414D-8D45-0D87F2243387}" srcOrd="2" destOrd="0" presId="urn:microsoft.com/office/officeart/2005/8/layout/lProcess3"/>
    <dgm:cxn modelId="{AB9CB87A-026A-4F24-9D10-3786B41F255B}" type="presParOf" srcId="{8905022A-7D07-4954-ABF9-E6B0F1A93426}" destId="{44274850-A9C8-4A00-B9F8-DAB6941F9608}" srcOrd="3" destOrd="0" presId="urn:microsoft.com/office/officeart/2005/8/layout/lProcess3"/>
    <dgm:cxn modelId="{0DA49D0E-E036-4256-B44E-D16CD1B2CA19}" type="presParOf" srcId="{8905022A-7D07-4954-ABF9-E6B0F1A93426}" destId="{A88C0BDC-95A0-46BD-8A47-2A4D65AEDD3C}" srcOrd="4" destOrd="0" presId="urn:microsoft.com/office/officeart/2005/8/layout/lProcess3"/>
    <dgm:cxn modelId="{A89192CC-CF4B-46A4-B14B-9AC13D602A35}" type="presParOf" srcId="{A07EF60A-699E-4243-9600-6F386036CA07}" destId="{E0CADDC1-F5D9-4773-AA0D-8D5EF5F5FEC8}" srcOrd="3" destOrd="0" presId="urn:microsoft.com/office/officeart/2005/8/layout/lProcess3"/>
    <dgm:cxn modelId="{D21C95F3-C454-4D6C-B9B9-0C0F0D146891}" type="presParOf" srcId="{A07EF60A-699E-4243-9600-6F386036CA07}" destId="{306376AB-6512-4516-A2E1-9BD9B94E01EB}" srcOrd="4" destOrd="0" presId="urn:microsoft.com/office/officeart/2005/8/layout/lProcess3"/>
    <dgm:cxn modelId="{100F780D-41F7-4813-9404-7D21ADFC9F2A}" type="presParOf" srcId="{306376AB-6512-4516-A2E1-9BD9B94E01EB}" destId="{47FF41EC-355A-4CF0-B3CE-5A4E098F4762}" srcOrd="0" destOrd="0" presId="urn:microsoft.com/office/officeart/2005/8/layout/lProcess3"/>
    <dgm:cxn modelId="{FFF15903-23FC-4923-83B3-07852A689CAB}" type="presParOf" srcId="{306376AB-6512-4516-A2E1-9BD9B94E01EB}" destId="{C64C6EC4-9416-439A-BD68-49F958570954}" srcOrd="1" destOrd="0" presId="urn:microsoft.com/office/officeart/2005/8/layout/lProcess3"/>
    <dgm:cxn modelId="{6096FAB8-54B9-424D-817C-5BB4DB9FEF91}" type="presParOf" srcId="{306376AB-6512-4516-A2E1-9BD9B94E01EB}" destId="{C5173487-96E0-4DFE-8B98-D4DA0E1EBB6A}" srcOrd="2" destOrd="0" presId="urn:microsoft.com/office/officeart/2005/8/layout/lProcess3"/>
    <dgm:cxn modelId="{536FC5E2-2E24-4F2A-AF4A-0126916D987B}" type="presParOf" srcId="{306376AB-6512-4516-A2E1-9BD9B94E01EB}" destId="{9932962D-579E-448A-A6DE-36D9BFF8961D}" srcOrd="3" destOrd="0" presId="urn:microsoft.com/office/officeart/2005/8/layout/lProcess3"/>
    <dgm:cxn modelId="{3BC4DD3E-4833-4CCC-8F47-98B35638A8C9}" type="presParOf" srcId="{306376AB-6512-4516-A2E1-9BD9B94E01EB}" destId="{0234BB1A-D87C-4A3A-ACB9-B214F34B812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EF080-E052-48AD-BA87-D1B1FEAF77F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F3CAA4B-8FCE-417F-8E62-246F7F6E0CB3}">
      <dgm:prSet/>
      <dgm:spPr/>
      <dgm:t>
        <a:bodyPr/>
        <a:lstStyle/>
        <a:p>
          <a:r>
            <a:rPr lang="en-US"/>
            <a:t>• Ansvarsprincipen: Den som har ansvar för en verksamhet under normala förhållanden ska ha motsvarande ansvar under kris- och krigssituationer. </a:t>
          </a:r>
        </a:p>
      </dgm:t>
    </dgm:pt>
    <dgm:pt modelId="{19E50A41-BC0D-4D7E-A2F5-E16BBC92EE0D}" type="parTrans" cxnId="{C6DAAB59-30FD-46E6-9540-20BF7507518A}">
      <dgm:prSet/>
      <dgm:spPr/>
      <dgm:t>
        <a:bodyPr/>
        <a:lstStyle/>
        <a:p>
          <a:endParaRPr lang="en-US"/>
        </a:p>
      </dgm:t>
    </dgm:pt>
    <dgm:pt modelId="{88925B75-63BD-46C5-8FC6-3527DA566815}" type="sibTrans" cxnId="{C6DAAB59-30FD-46E6-9540-20BF7507518A}">
      <dgm:prSet/>
      <dgm:spPr/>
      <dgm:t>
        <a:bodyPr/>
        <a:lstStyle/>
        <a:p>
          <a:endParaRPr lang="en-US"/>
        </a:p>
      </dgm:t>
    </dgm:pt>
    <dgm:pt modelId="{43B31F1F-BFA7-4998-864F-6C3B294D3830}">
      <dgm:prSet/>
      <dgm:spPr/>
      <dgm:t>
        <a:bodyPr/>
        <a:lstStyle/>
        <a:p>
          <a:r>
            <a:rPr lang="en-US"/>
            <a:t>• Likhetsprincipen: En verksamhets organisation och lokalisering ska så långt som möjligt överensstämma i fred, kris och krig.</a:t>
          </a:r>
        </a:p>
      </dgm:t>
    </dgm:pt>
    <dgm:pt modelId="{3C57DA23-C51C-4512-BAC6-2B5E0CC755F1}" type="parTrans" cxnId="{2EF33269-24A3-4B7D-9851-AB0A76C62056}">
      <dgm:prSet/>
      <dgm:spPr/>
      <dgm:t>
        <a:bodyPr/>
        <a:lstStyle/>
        <a:p>
          <a:endParaRPr lang="en-US"/>
        </a:p>
      </dgm:t>
    </dgm:pt>
    <dgm:pt modelId="{FB0A2F92-0808-47E8-B28F-0E6B58A2CA08}" type="sibTrans" cxnId="{2EF33269-24A3-4B7D-9851-AB0A76C62056}">
      <dgm:prSet/>
      <dgm:spPr/>
      <dgm:t>
        <a:bodyPr/>
        <a:lstStyle/>
        <a:p>
          <a:endParaRPr lang="en-US"/>
        </a:p>
      </dgm:t>
    </dgm:pt>
    <dgm:pt modelId="{33325EBD-DD29-4B97-9500-BA4C07A713A2}">
      <dgm:prSet/>
      <dgm:spPr/>
      <dgm:t>
        <a:bodyPr/>
        <a:lstStyle/>
        <a:p>
          <a:r>
            <a:rPr lang="en-US"/>
            <a:t>• Närhetsprincipen: Kriser ska hanteras på lägsta möjliga nivå i samhället. </a:t>
          </a:r>
        </a:p>
      </dgm:t>
    </dgm:pt>
    <dgm:pt modelId="{AFA0C2C5-8D92-479E-BE92-BCC29CC60F1A}" type="parTrans" cxnId="{E2A51012-4C9A-4CAD-81EC-B2078305B827}">
      <dgm:prSet/>
      <dgm:spPr/>
      <dgm:t>
        <a:bodyPr/>
        <a:lstStyle/>
        <a:p>
          <a:endParaRPr lang="en-US"/>
        </a:p>
      </dgm:t>
    </dgm:pt>
    <dgm:pt modelId="{97E4946A-2BC2-406B-9425-E9DA82817A6B}" type="sibTrans" cxnId="{E2A51012-4C9A-4CAD-81EC-B2078305B827}">
      <dgm:prSet/>
      <dgm:spPr/>
      <dgm:t>
        <a:bodyPr/>
        <a:lstStyle/>
        <a:p>
          <a:endParaRPr lang="en-US"/>
        </a:p>
      </dgm:t>
    </dgm:pt>
    <dgm:pt modelId="{2C9BD762-3D84-482B-9E24-36113ACEF19A}" type="pres">
      <dgm:prSet presAssocID="{20AEF080-E052-48AD-BA87-D1B1FEAF77FC}" presName="root" presStyleCnt="0">
        <dgm:presLayoutVars>
          <dgm:dir/>
          <dgm:resizeHandles val="exact"/>
        </dgm:presLayoutVars>
      </dgm:prSet>
      <dgm:spPr/>
    </dgm:pt>
    <dgm:pt modelId="{3979ACFA-AAFD-430D-B7DD-3E8CEBC7984A}" type="pres">
      <dgm:prSet presAssocID="{FF3CAA4B-8FCE-417F-8E62-246F7F6E0CB3}" presName="compNode" presStyleCnt="0"/>
      <dgm:spPr/>
    </dgm:pt>
    <dgm:pt modelId="{405CAC63-0310-4B7B-9601-169E67701FFE}" type="pres">
      <dgm:prSet presAssocID="{FF3CAA4B-8FCE-417F-8E62-246F7F6E0CB3}" presName="bgRect" presStyleLbl="bgShp" presStyleIdx="0" presStyleCnt="3"/>
      <dgm:spPr/>
    </dgm:pt>
    <dgm:pt modelId="{EA163351-5F0C-4504-97BA-A301EB097D6B}" type="pres">
      <dgm:prSet presAssocID="{FF3CAA4B-8FCE-417F-8E62-246F7F6E0CB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erande"/>
        </a:ext>
      </dgm:extLst>
    </dgm:pt>
    <dgm:pt modelId="{8F189994-5D8F-4B34-AC71-688927665B80}" type="pres">
      <dgm:prSet presAssocID="{FF3CAA4B-8FCE-417F-8E62-246F7F6E0CB3}" presName="spaceRect" presStyleCnt="0"/>
      <dgm:spPr/>
    </dgm:pt>
    <dgm:pt modelId="{119EFDAB-15A6-437A-85A6-3EC285831F06}" type="pres">
      <dgm:prSet presAssocID="{FF3CAA4B-8FCE-417F-8E62-246F7F6E0CB3}" presName="parTx" presStyleLbl="revTx" presStyleIdx="0" presStyleCnt="3">
        <dgm:presLayoutVars>
          <dgm:chMax val="0"/>
          <dgm:chPref val="0"/>
        </dgm:presLayoutVars>
      </dgm:prSet>
      <dgm:spPr/>
    </dgm:pt>
    <dgm:pt modelId="{E7D506A5-C627-458F-8536-CBDDF1726CFB}" type="pres">
      <dgm:prSet presAssocID="{88925B75-63BD-46C5-8FC6-3527DA566815}" presName="sibTrans" presStyleCnt="0"/>
      <dgm:spPr/>
    </dgm:pt>
    <dgm:pt modelId="{EB1FF1E9-C7A9-4A93-A14D-7F5639FFAC99}" type="pres">
      <dgm:prSet presAssocID="{43B31F1F-BFA7-4998-864F-6C3B294D3830}" presName="compNode" presStyleCnt="0"/>
      <dgm:spPr/>
    </dgm:pt>
    <dgm:pt modelId="{7BD7CBA2-C5FD-42D6-9D1B-A3BB14FB17C5}" type="pres">
      <dgm:prSet presAssocID="{43B31F1F-BFA7-4998-864F-6C3B294D3830}" presName="bgRect" presStyleLbl="bgShp" presStyleIdx="1" presStyleCnt="3"/>
      <dgm:spPr/>
    </dgm:pt>
    <dgm:pt modelId="{4ABA94C6-6988-489C-8224-723FB50BE5F7}" type="pres">
      <dgm:prSet presAssocID="{43B31F1F-BFA7-4998-864F-6C3B294D383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ör"/>
        </a:ext>
      </dgm:extLst>
    </dgm:pt>
    <dgm:pt modelId="{FB2C19FB-50ED-4EDA-B396-002A94EB3837}" type="pres">
      <dgm:prSet presAssocID="{43B31F1F-BFA7-4998-864F-6C3B294D3830}" presName="spaceRect" presStyleCnt="0"/>
      <dgm:spPr/>
    </dgm:pt>
    <dgm:pt modelId="{A107F16C-D80D-4F5A-849E-455BC8DA5EFF}" type="pres">
      <dgm:prSet presAssocID="{43B31F1F-BFA7-4998-864F-6C3B294D3830}" presName="parTx" presStyleLbl="revTx" presStyleIdx="1" presStyleCnt="3">
        <dgm:presLayoutVars>
          <dgm:chMax val="0"/>
          <dgm:chPref val="0"/>
        </dgm:presLayoutVars>
      </dgm:prSet>
      <dgm:spPr/>
    </dgm:pt>
    <dgm:pt modelId="{F4DB9DB6-91BA-4396-86AC-2471AA243123}" type="pres">
      <dgm:prSet presAssocID="{FB0A2F92-0808-47E8-B28F-0E6B58A2CA08}" presName="sibTrans" presStyleCnt="0"/>
      <dgm:spPr/>
    </dgm:pt>
    <dgm:pt modelId="{7999062C-138E-44B0-9ECB-5CC5F0ABD927}" type="pres">
      <dgm:prSet presAssocID="{33325EBD-DD29-4B97-9500-BA4C07A713A2}" presName="compNode" presStyleCnt="0"/>
      <dgm:spPr/>
    </dgm:pt>
    <dgm:pt modelId="{8AB89CA9-F7EF-4D66-92A9-1A95C2835DBA}" type="pres">
      <dgm:prSet presAssocID="{33325EBD-DD29-4B97-9500-BA4C07A713A2}" presName="bgRect" presStyleLbl="bgShp" presStyleIdx="2" presStyleCnt="3"/>
      <dgm:spPr/>
    </dgm:pt>
    <dgm:pt modelId="{CA694BDF-A02E-4FA8-B576-6C96BEDBBA45}" type="pres">
      <dgm:prSet presAssocID="{33325EBD-DD29-4B97-9500-BA4C07A713A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ug boat"/>
        </a:ext>
      </dgm:extLst>
    </dgm:pt>
    <dgm:pt modelId="{E27A6A46-1266-4C22-8C30-1BA748E3CFB2}" type="pres">
      <dgm:prSet presAssocID="{33325EBD-DD29-4B97-9500-BA4C07A713A2}" presName="spaceRect" presStyleCnt="0"/>
      <dgm:spPr/>
    </dgm:pt>
    <dgm:pt modelId="{94632AEB-BF36-4EC7-8FE6-3F7E865FF358}" type="pres">
      <dgm:prSet presAssocID="{33325EBD-DD29-4B97-9500-BA4C07A713A2}" presName="parTx" presStyleLbl="revTx" presStyleIdx="2" presStyleCnt="3">
        <dgm:presLayoutVars>
          <dgm:chMax val="0"/>
          <dgm:chPref val="0"/>
        </dgm:presLayoutVars>
      </dgm:prSet>
      <dgm:spPr/>
    </dgm:pt>
  </dgm:ptLst>
  <dgm:cxnLst>
    <dgm:cxn modelId="{FE47A010-12D8-470E-AA62-DBE1EDEF65B0}" type="presOf" srcId="{43B31F1F-BFA7-4998-864F-6C3B294D3830}" destId="{A107F16C-D80D-4F5A-849E-455BC8DA5EFF}" srcOrd="0" destOrd="0" presId="urn:microsoft.com/office/officeart/2018/2/layout/IconVerticalSolidList"/>
    <dgm:cxn modelId="{E2A51012-4C9A-4CAD-81EC-B2078305B827}" srcId="{20AEF080-E052-48AD-BA87-D1B1FEAF77FC}" destId="{33325EBD-DD29-4B97-9500-BA4C07A713A2}" srcOrd="2" destOrd="0" parTransId="{AFA0C2C5-8D92-479E-BE92-BCC29CC60F1A}" sibTransId="{97E4946A-2BC2-406B-9425-E9DA82817A6B}"/>
    <dgm:cxn modelId="{2EF33269-24A3-4B7D-9851-AB0A76C62056}" srcId="{20AEF080-E052-48AD-BA87-D1B1FEAF77FC}" destId="{43B31F1F-BFA7-4998-864F-6C3B294D3830}" srcOrd="1" destOrd="0" parTransId="{3C57DA23-C51C-4512-BAC6-2B5E0CC755F1}" sibTransId="{FB0A2F92-0808-47E8-B28F-0E6B58A2CA08}"/>
    <dgm:cxn modelId="{C6DAAB59-30FD-46E6-9540-20BF7507518A}" srcId="{20AEF080-E052-48AD-BA87-D1B1FEAF77FC}" destId="{FF3CAA4B-8FCE-417F-8E62-246F7F6E0CB3}" srcOrd="0" destOrd="0" parTransId="{19E50A41-BC0D-4D7E-A2F5-E16BBC92EE0D}" sibTransId="{88925B75-63BD-46C5-8FC6-3527DA566815}"/>
    <dgm:cxn modelId="{BD0645A9-0186-47D6-B3C5-368143947975}" type="presOf" srcId="{20AEF080-E052-48AD-BA87-D1B1FEAF77FC}" destId="{2C9BD762-3D84-482B-9E24-36113ACEF19A}" srcOrd="0" destOrd="0" presId="urn:microsoft.com/office/officeart/2018/2/layout/IconVerticalSolidList"/>
    <dgm:cxn modelId="{0A5718B0-9DD4-4364-B6A8-920DC578E61A}" type="presOf" srcId="{33325EBD-DD29-4B97-9500-BA4C07A713A2}" destId="{94632AEB-BF36-4EC7-8FE6-3F7E865FF358}" srcOrd="0" destOrd="0" presId="urn:microsoft.com/office/officeart/2018/2/layout/IconVerticalSolidList"/>
    <dgm:cxn modelId="{DA58E5BC-D2BD-4632-83FF-5A6604E3660B}" type="presOf" srcId="{FF3CAA4B-8FCE-417F-8E62-246F7F6E0CB3}" destId="{119EFDAB-15A6-437A-85A6-3EC285831F06}" srcOrd="0" destOrd="0" presId="urn:microsoft.com/office/officeart/2018/2/layout/IconVerticalSolidList"/>
    <dgm:cxn modelId="{59E330B0-2D2D-4AF0-AF28-A5CD3C9A8419}" type="presParOf" srcId="{2C9BD762-3D84-482B-9E24-36113ACEF19A}" destId="{3979ACFA-AAFD-430D-B7DD-3E8CEBC7984A}" srcOrd="0" destOrd="0" presId="urn:microsoft.com/office/officeart/2018/2/layout/IconVerticalSolidList"/>
    <dgm:cxn modelId="{E7A0A70C-8C70-4A0F-BD80-1BF415A01753}" type="presParOf" srcId="{3979ACFA-AAFD-430D-B7DD-3E8CEBC7984A}" destId="{405CAC63-0310-4B7B-9601-169E67701FFE}" srcOrd="0" destOrd="0" presId="urn:microsoft.com/office/officeart/2018/2/layout/IconVerticalSolidList"/>
    <dgm:cxn modelId="{E5DA1555-5B14-4798-A9C4-EEB236F301FB}" type="presParOf" srcId="{3979ACFA-AAFD-430D-B7DD-3E8CEBC7984A}" destId="{EA163351-5F0C-4504-97BA-A301EB097D6B}" srcOrd="1" destOrd="0" presId="urn:microsoft.com/office/officeart/2018/2/layout/IconVerticalSolidList"/>
    <dgm:cxn modelId="{B1DE773E-0C96-4233-8669-A7B8CF5424F9}" type="presParOf" srcId="{3979ACFA-AAFD-430D-B7DD-3E8CEBC7984A}" destId="{8F189994-5D8F-4B34-AC71-688927665B80}" srcOrd="2" destOrd="0" presId="urn:microsoft.com/office/officeart/2018/2/layout/IconVerticalSolidList"/>
    <dgm:cxn modelId="{E0941B8A-33FC-4EDE-BBD9-AFE3F0FE17EA}" type="presParOf" srcId="{3979ACFA-AAFD-430D-B7DD-3E8CEBC7984A}" destId="{119EFDAB-15A6-437A-85A6-3EC285831F06}" srcOrd="3" destOrd="0" presId="urn:microsoft.com/office/officeart/2018/2/layout/IconVerticalSolidList"/>
    <dgm:cxn modelId="{7F2A303B-57FA-424D-9B0C-725C6D0FC332}" type="presParOf" srcId="{2C9BD762-3D84-482B-9E24-36113ACEF19A}" destId="{E7D506A5-C627-458F-8536-CBDDF1726CFB}" srcOrd="1" destOrd="0" presId="urn:microsoft.com/office/officeart/2018/2/layout/IconVerticalSolidList"/>
    <dgm:cxn modelId="{3499C96B-4186-4014-B9B0-19A23630138E}" type="presParOf" srcId="{2C9BD762-3D84-482B-9E24-36113ACEF19A}" destId="{EB1FF1E9-C7A9-4A93-A14D-7F5639FFAC99}" srcOrd="2" destOrd="0" presId="urn:microsoft.com/office/officeart/2018/2/layout/IconVerticalSolidList"/>
    <dgm:cxn modelId="{5E1EA1C8-8B36-482E-8ADC-92F3421E472E}" type="presParOf" srcId="{EB1FF1E9-C7A9-4A93-A14D-7F5639FFAC99}" destId="{7BD7CBA2-C5FD-42D6-9D1B-A3BB14FB17C5}" srcOrd="0" destOrd="0" presId="urn:microsoft.com/office/officeart/2018/2/layout/IconVerticalSolidList"/>
    <dgm:cxn modelId="{6CD90574-E1D9-4001-988D-B5D79232C996}" type="presParOf" srcId="{EB1FF1E9-C7A9-4A93-A14D-7F5639FFAC99}" destId="{4ABA94C6-6988-489C-8224-723FB50BE5F7}" srcOrd="1" destOrd="0" presId="urn:microsoft.com/office/officeart/2018/2/layout/IconVerticalSolidList"/>
    <dgm:cxn modelId="{68D9B314-B7C9-4D21-B68E-DDF0B9FEF100}" type="presParOf" srcId="{EB1FF1E9-C7A9-4A93-A14D-7F5639FFAC99}" destId="{FB2C19FB-50ED-4EDA-B396-002A94EB3837}" srcOrd="2" destOrd="0" presId="urn:microsoft.com/office/officeart/2018/2/layout/IconVerticalSolidList"/>
    <dgm:cxn modelId="{4EF20F01-3365-40E2-A0D3-DF65682ACD9A}" type="presParOf" srcId="{EB1FF1E9-C7A9-4A93-A14D-7F5639FFAC99}" destId="{A107F16C-D80D-4F5A-849E-455BC8DA5EFF}" srcOrd="3" destOrd="0" presId="urn:microsoft.com/office/officeart/2018/2/layout/IconVerticalSolidList"/>
    <dgm:cxn modelId="{4D41C210-1662-48F2-983A-0557B98AD0EA}" type="presParOf" srcId="{2C9BD762-3D84-482B-9E24-36113ACEF19A}" destId="{F4DB9DB6-91BA-4396-86AC-2471AA243123}" srcOrd="3" destOrd="0" presId="urn:microsoft.com/office/officeart/2018/2/layout/IconVerticalSolidList"/>
    <dgm:cxn modelId="{EDA9916A-86F1-4884-BEDB-547BB6F0DEBB}" type="presParOf" srcId="{2C9BD762-3D84-482B-9E24-36113ACEF19A}" destId="{7999062C-138E-44B0-9ECB-5CC5F0ABD927}" srcOrd="4" destOrd="0" presId="urn:microsoft.com/office/officeart/2018/2/layout/IconVerticalSolidList"/>
    <dgm:cxn modelId="{C0FED2E2-24F0-4DFE-ADAD-B785DCF67ACC}" type="presParOf" srcId="{7999062C-138E-44B0-9ECB-5CC5F0ABD927}" destId="{8AB89CA9-F7EF-4D66-92A9-1A95C2835DBA}" srcOrd="0" destOrd="0" presId="urn:microsoft.com/office/officeart/2018/2/layout/IconVerticalSolidList"/>
    <dgm:cxn modelId="{B3FA8384-C930-4502-8E25-F244FB837F1F}" type="presParOf" srcId="{7999062C-138E-44B0-9ECB-5CC5F0ABD927}" destId="{CA694BDF-A02E-4FA8-B576-6C96BEDBBA45}" srcOrd="1" destOrd="0" presId="urn:microsoft.com/office/officeart/2018/2/layout/IconVerticalSolidList"/>
    <dgm:cxn modelId="{17159312-80F9-415B-9766-15D1ACB30D94}" type="presParOf" srcId="{7999062C-138E-44B0-9ECB-5CC5F0ABD927}" destId="{E27A6A46-1266-4C22-8C30-1BA748E3CFB2}" srcOrd="2" destOrd="0" presId="urn:microsoft.com/office/officeart/2018/2/layout/IconVerticalSolidList"/>
    <dgm:cxn modelId="{38626EB9-93D2-4C66-A23A-17F25CA20294}" type="presParOf" srcId="{7999062C-138E-44B0-9ECB-5CC5F0ABD927}" destId="{94632AEB-BF36-4EC7-8FE6-3F7E865FF35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7E8734-039A-4CB3-BB2A-9C9272F43973}" type="doc">
      <dgm:prSet loTypeId="urn:microsoft.com/office/officeart/2005/8/layout/radial6" loCatId="cycle" qsTypeId="urn:microsoft.com/office/officeart/2005/8/quickstyle/simple3" qsCatId="simple" csTypeId="urn:microsoft.com/office/officeart/2005/8/colors/accent2_1" csCatId="accent2" phldr="1"/>
      <dgm:spPr/>
      <dgm:t>
        <a:bodyPr/>
        <a:lstStyle/>
        <a:p>
          <a:endParaRPr lang="sv-SE"/>
        </a:p>
      </dgm:t>
    </dgm:pt>
    <dgm:pt modelId="{C5D4EA40-46F5-496A-A27F-D2EF8A5A935F}">
      <dgm:prSet phldrT="[Text]"/>
      <dgm:spPr/>
      <dgm:t>
        <a:bodyPr/>
        <a:lstStyle/>
        <a:p>
          <a:r>
            <a:rPr lang="sv-SE"/>
            <a:t>Utmaningar och dilemman</a:t>
          </a:r>
        </a:p>
      </dgm:t>
    </dgm:pt>
    <dgm:pt modelId="{B778AC07-2860-4F6F-88AA-7A6334C7C756}" type="parTrans" cxnId="{A0828FE2-FADA-4979-9E70-247E28838557}">
      <dgm:prSet/>
      <dgm:spPr/>
      <dgm:t>
        <a:bodyPr/>
        <a:lstStyle/>
        <a:p>
          <a:endParaRPr lang="sv-SE"/>
        </a:p>
      </dgm:t>
    </dgm:pt>
    <dgm:pt modelId="{F22FCD20-B471-4AAB-A94E-DCD786340608}" type="sibTrans" cxnId="{A0828FE2-FADA-4979-9E70-247E28838557}">
      <dgm:prSet/>
      <dgm:spPr/>
      <dgm:t>
        <a:bodyPr/>
        <a:lstStyle/>
        <a:p>
          <a:endParaRPr lang="sv-SE"/>
        </a:p>
      </dgm:t>
    </dgm:pt>
    <dgm:pt modelId="{5F52F1DB-0F66-48C7-A778-7F04EBF64906}">
      <dgm:prSet phldrT="[Text]" custT="1"/>
      <dgm:spPr>
        <a:solidFill>
          <a:schemeClr val="accent2">
            <a:lumMod val="20000"/>
            <a:lumOff val="80000"/>
          </a:schemeClr>
        </a:solidFill>
      </dgm:spPr>
      <dgm:t>
        <a:bodyPr/>
        <a:lstStyle/>
        <a:p>
          <a:r>
            <a:rPr lang="sv-SE" sz="1200"/>
            <a:t>Barngruppens sammansättning och individuella behov</a:t>
          </a:r>
        </a:p>
      </dgm:t>
    </dgm:pt>
    <dgm:pt modelId="{9205412D-5FF5-4C94-8D9A-5CBA25E54572}" type="parTrans" cxnId="{48DD224C-B4B9-475D-8876-3E59AC281662}">
      <dgm:prSet/>
      <dgm:spPr/>
      <dgm:t>
        <a:bodyPr/>
        <a:lstStyle/>
        <a:p>
          <a:endParaRPr lang="sv-SE"/>
        </a:p>
      </dgm:t>
    </dgm:pt>
    <dgm:pt modelId="{A452BEF1-543E-42D3-9E3A-8EA9ED81C90D}" type="sibTrans" cxnId="{48DD224C-B4B9-475D-8876-3E59AC281662}">
      <dgm:prSet/>
      <dgm:spPr/>
      <dgm:t>
        <a:bodyPr/>
        <a:lstStyle/>
        <a:p>
          <a:endParaRPr lang="sv-SE"/>
        </a:p>
      </dgm:t>
    </dgm:pt>
    <dgm:pt modelId="{E31B3D84-DEAA-497C-A3EC-F827ECAE66E0}">
      <dgm:prSet custT="1"/>
      <dgm:spPr>
        <a:solidFill>
          <a:schemeClr val="accent2">
            <a:lumMod val="20000"/>
            <a:lumOff val="80000"/>
          </a:schemeClr>
        </a:solidFill>
      </dgm:spPr>
      <dgm:t>
        <a:bodyPr/>
        <a:lstStyle/>
        <a:p>
          <a:r>
            <a:rPr lang="sv-SE" sz="1200"/>
            <a:t>Tid, resurser och organisation</a:t>
          </a:r>
        </a:p>
        <a:p>
          <a:endParaRPr lang="sv-SE" sz="1200"/>
        </a:p>
      </dgm:t>
    </dgm:pt>
    <dgm:pt modelId="{D1CEAA4F-CB80-4BD4-BEA7-5A6538C877D4}" type="parTrans" cxnId="{B3B3A42A-02FC-4A06-A130-27EA52907A11}">
      <dgm:prSet/>
      <dgm:spPr/>
      <dgm:t>
        <a:bodyPr/>
        <a:lstStyle/>
        <a:p>
          <a:endParaRPr lang="sv-SE"/>
        </a:p>
      </dgm:t>
    </dgm:pt>
    <dgm:pt modelId="{05593244-BA78-4227-A0F2-7AAB14700048}" type="sibTrans" cxnId="{B3B3A42A-02FC-4A06-A130-27EA52907A11}">
      <dgm:prSet/>
      <dgm:spPr/>
      <dgm:t>
        <a:bodyPr/>
        <a:lstStyle/>
        <a:p>
          <a:endParaRPr lang="sv-SE"/>
        </a:p>
      </dgm:t>
    </dgm:pt>
    <dgm:pt modelId="{005AEA26-9F79-42FA-AEA4-6A76C9BC6B9D}">
      <dgm:prSet custT="1"/>
      <dgm:spPr/>
      <dgm:t>
        <a:bodyPr/>
        <a:lstStyle/>
        <a:p>
          <a:r>
            <a:rPr lang="sv-SE" sz="1200"/>
            <a:t>Leken och pedagogens roll</a:t>
          </a:r>
        </a:p>
        <a:p>
          <a:endParaRPr lang="sv-SE" sz="1200"/>
        </a:p>
      </dgm:t>
    </dgm:pt>
    <dgm:pt modelId="{2C2E1533-E564-4C48-9A60-A3A1AF640F33}" type="parTrans" cxnId="{01E9712F-A43E-457A-B2BD-A019EF31F9C3}">
      <dgm:prSet/>
      <dgm:spPr/>
      <dgm:t>
        <a:bodyPr/>
        <a:lstStyle/>
        <a:p>
          <a:endParaRPr lang="sv-SE"/>
        </a:p>
      </dgm:t>
    </dgm:pt>
    <dgm:pt modelId="{792B12EF-B117-40E9-A780-AF38B7B6DB1A}" type="sibTrans" cxnId="{01E9712F-A43E-457A-B2BD-A019EF31F9C3}">
      <dgm:prSet/>
      <dgm:spPr/>
      <dgm:t>
        <a:bodyPr/>
        <a:lstStyle/>
        <a:p>
          <a:endParaRPr lang="sv-SE"/>
        </a:p>
      </dgm:t>
    </dgm:pt>
    <dgm:pt modelId="{3D45F2AC-EEC0-49BC-BF9A-DC1116A15F2A}">
      <dgm:prSet custT="1"/>
      <dgm:spPr/>
      <dgm:t>
        <a:bodyPr/>
        <a:lstStyle/>
        <a:p>
          <a:r>
            <a:rPr lang="sv-SE" sz="1200"/>
            <a:t>Kommunikation och samverkan med vårdnadshavare</a:t>
          </a:r>
        </a:p>
        <a:p>
          <a:endParaRPr lang="sv-SE" sz="1200"/>
        </a:p>
      </dgm:t>
    </dgm:pt>
    <dgm:pt modelId="{6F56052A-6C00-4BFF-A250-2F1E372767BD}" type="parTrans" cxnId="{7EC5946D-746B-4C61-8684-E81819E5EA99}">
      <dgm:prSet/>
      <dgm:spPr/>
      <dgm:t>
        <a:bodyPr/>
        <a:lstStyle/>
        <a:p>
          <a:endParaRPr lang="sv-SE"/>
        </a:p>
      </dgm:t>
    </dgm:pt>
    <dgm:pt modelId="{6044BD02-1FA5-4F8B-A65E-7E47DF1A61FB}" type="sibTrans" cxnId="{7EC5946D-746B-4C61-8684-E81819E5EA99}">
      <dgm:prSet/>
      <dgm:spPr/>
      <dgm:t>
        <a:bodyPr/>
        <a:lstStyle/>
        <a:p>
          <a:endParaRPr lang="sv-SE"/>
        </a:p>
      </dgm:t>
    </dgm:pt>
    <dgm:pt modelId="{512BA51E-B592-41C4-8620-3448FC205AD1}">
      <dgm:prSet custT="1"/>
      <dgm:spPr/>
      <dgm:t>
        <a:bodyPr/>
        <a:lstStyle/>
        <a:p>
          <a:r>
            <a:rPr lang="sv-SE" sz="1200"/>
            <a:t>Språkutveckling och flerspråkighet</a:t>
          </a:r>
        </a:p>
      </dgm:t>
    </dgm:pt>
    <dgm:pt modelId="{943DAEF6-3CFC-4BCF-90D8-B5812179678B}" type="parTrans" cxnId="{9082DA28-EF65-4F5F-89D2-8B0A9861A03C}">
      <dgm:prSet/>
      <dgm:spPr/>
      <dgm:t>
        <a:bodyPr/>
        <a:lstStyle/>
        <a:p>
          <a:endParaRPr lang="sv-SE"/>
        </a:p>
      </dgm:t>
    </dgm:pt>
    <dgm:pt modelId="{7FEDB55B-FB37-4286-874B-F04B6FD14996}" type="sibTrans" cxnId="{9082DA28-EF65-4F5F-89D2-8B0A9861A03C}">
      <dgm:prSet/>
      <dgm:spPr/>
      <dgm:t>
        <a:bodyPr/>
        <a:lstStyle/>
        <a:p>
          <a:endParaRPr lang="sv-SE"/>
        </a:p>
      </dgm:t>
    </dgm:pt>
    <dgm:pt modelId="{9711202F-CA80-41F4-ACF5-B4195576A243}">
      <dgm:prSet custT="1"/>
      <dgm:spPr>
        <a:solidFill>
          <a:schemeClr val="accent2">
            <a:lumMod val="20000"/>
            <a:lumOff val="80000"/>
          </a:schemeClr>
        </a:solidFill>
      </dgm:spPr>
      <dgm:t>
        <a:bodyPr/>
        <a:lstStyle/>
        <a:p>
          <a:r>
            <a:rPr lang="sv-SE" sz="1200"/>
            <a:t>Systematiskt kvalitetsarbete och dokumentation</a:t>
          </a:r>
        </a:p>
        <a:p>
          <a:endParaRPr lang="sv-SE" sz="900"/>
        </a:p>
      </dgm:t>
    </dgm:pt>
    <dgm:pt modelId="{A21135B7-0753-4932-A307-8DD3577F5102}" type="parTrans" cxnId="{972523B6-CBE1-4645-9FC2-FB6018AFD1FE}">
      <dgm:prSet/>
      <dgm:spPr/>
      <dgm:t>
        <a:bodyPr/>
        <a:lstStyle/>
        <a:p>
          <a:endParaRPr lang="sv-SE"/>
        </a:p>
      </dgm:t>
    </dgm:pt>
    <dgm:pt modelId="{9EEDFDBA-2A33-4A5D-AC5E-6F38BCA2139A}" type="sibTrans" cxnId="{972523B6-CBE1-4645-9FC2-FB6018AFD1FE}">
      <dgm:prSet/>
      <dgm:spPr/>
      <dgm:t>
        <a:bodyPr/>
        <a:lstStyle/>
        <a:p>
          <a:endParaRPr lang="sv-SE"/>
        </a:p>
      </dgm:t>
    </dgm:pt>
    <dgm:pt modelId="{97F918AD-36C6-4290-85CE-9DA938710D5A}">
      <dgm:prSet custT="1"/>
      <dgm:spPr>
        <a:solidFill>
          <a:schemeClr val="accent2">
            <a:lumMod val="20000"/>
            <a:lumOff val="80000"/>
          </a:schemeClr>
        </a:solidFill>
      </dgm:spPr>
      <dgm:t>
        <a:bodyPr/>
        <a:lstStyle/>
        <a:p>
          <a:r>
            <a:rPr lang="sv-SE" sz="1200"/>
            <a:t>Pedagogisk kompetens och samsyn</a:t>
          </a:r>
        </a:p>
        <a:p>
          <a:endParaRPr lang="sv-SE" sz="1200"/>
        </a:p>
      </dgm:t>
    </dgm:pt>
    <dgm:pt modelId="{5C721627-7D32-4716-834E-375ECCA9FA33}" type="sibTrans" cxnId="{5F96A813-8CCE-4E3A-A158-B7AC372A54C6}">
      <dgm:prSet/>
      <dgm:spPr/>
      <dgm:t>
        <a:bodyPr/>
        <a:lstStyle/>
        <a:p>
          <a:endParaRPr lang="sv-SE"/>
        </a:p>
      </dgm:t>
    </dgm:pt>
    <dgm:pt modelId="{890B8A91-2A89-423F-8A0B-053C0914583D}" type="parTrans" cxnId="{5F96A813-8CCE-4E3A-A158-B7AC372A54C6}">
      <dgm:prSet/>
      <dgm:spPr/>
      <dgm:t>
        <a:bodyPr/>
        <a:lstStyle/>
        <a:p>
          <a:endParaRPr lang="sv-SE"/>
        </a:p>
      </dgm:t>
    </dgm:pt>
    <dgm:pt modelId="{5D93A6C6-D490-4D98-8B97-79F7A1EFF1BD}" type="pres">
      <dgm:prSet presAssocID="{CA7E8734-039A-4CB3-BB2A-9C9272F43973}" presName="Name0" presStyleCnt="0">
        <dgm:presLayoutVars>
          <dgm:chMax val="1"/>
          <dgm:dir/>
          <dgm:animLvl val="ctr"/>
          <dgm:resizeHandles val="exact"/>
        </dgm:presLayoutVars>
      </dgm:prSet>
      <dgm:spPr/>
    </dgm:pt>
    <dgm:pt modelId="{5CFFDE09-1CC6-40C0-AD7C-78609EB25F33}" type="pres">
      <dgm:prSet presAssocID="{C5D4EA40-46F5-496A-A27F-D2EF8A5A935F}" presName="centerShape" presStyleLbl="node0" presStyleIdx="0" presStyleCnt="1"/>
      <dgm:spPr/>
    </dgm:pt>
    <dgm:pt modelId="{B1C6E1A8-F0B3-4126-99A0-2E0EC743D39A}" type="pres">
      <dgm:prSet presAssocID="{5F52F1DB-0F66-48C7-A778-7F04EBF64906}" presName="node" presStyleLbl="node1" presStyleIdx="0" presStyleCnt="7" custScaleX="125061" custScaleY="113509">
        <dgm:presLayoutVars>
          <dgm:bulletEnabled val="1"/>
        </dgm:presLayoutVars>
      </dgm:prSet>
      <dgm:spPr/>
    </dgm:pt>
    <dgm:pt modelId="{F66E36B7-F2E6-433A-906F-FE207CE0E85A}" type="pres">
      <dgm:prSet presAssocID="{5F52F1DB-0F66-48C7-A778-7F04EBF64906}" presName="dummy" presStyleCnt="0"/>
      <dgm:spPr/>
    </dgm:pt>
    <dgm:pt modelId="{6E6DA287-0159-45E7-9C3A-10890C6FFA65}" type="pres">
      <dgm:prSet presAssocID="{A452BEF1-543E-42D3-9E3A-8EA9ED81C90D}" presName="sibTrans" presStyleLbl="sibTrans2D1" presStyleIdx="0" presStyleCnt="7"/>
      <dgm:spPr/>
    </dgm:pt>
    <dgm:pt modelId="{95D6834F-4573-4FFC-ABA4-483881A07241}" type="pres">
      <dgm:prSet presAssocID="{97F918AD-36C6-4290-85CE-9DA938710D5A}" presName="node" presStyleLbl="node1" presStyleIdx="1" presStyleCnt="7" custScaleX="121840" custScaleY="117619">
        <dgm:presLayoutVars>
          <dgm:bulletEnabled val="1"/>
        </dgm:presLayoutVars>
      </dgm:prSet>
      <dgm:spPr/>
    </dgm:pt>
    <dgm:pt modelId="{75269056-934F-4D6D-BAEC-9113F8BD4543}" type="pres">
      <dgm:prSet presAssocID="{97F918AD-36C6-4290-85CE-9DA938710D5A}" presName="dummy" presStyleCnt="0"/>
      <dgm:spPr/>
    </dgm:pt>
    <dgm:pt modelId="{A79DBB1B-953B-4CAF-BEA4-C4588E38BDB8}" type="pres">
      <dgm:prSet presAssocID="{5C721627-7D32-4716-834E-375ECCA9FA33}" presName="sibTrans" presStyleLbl="sibTrans2D1" presStyleIdx="1" presStyleCnt="7"/>
      <dgm:spPr/>
    </dgm:pt>
    <dgm:pt modelId="{53D872ED-472D-4634-AF29-A6F69B40E78B}" type="pres">
      <dgm:prSet presAssocID="{E31B3D84-DEAA-497C-A3EC-F827ECAE66E0}" presName="node" presStyleLbl="node1" presStyleIdx="2" presStyleCnt="7" custScaleX="119559" custScaleY="110118">
        <dgm:presLayoutVars>
          <dgm:bulletEnabled val="1"/>
        </dgm:presLayoutVars>
      </dgm:prSet>
      <dgm:spPr/>
    </dgm:pt>
    <dgm:pt modelId="{D27184E4-166B-4ED7-AEF7-621494DEF13E}" type="pres">
      <dgm:prSet presAssocID="{E31B3D84-DEAA-497C-A3EC-F827ECAE66E0}" presName="dummy" presStyleCnt="0"/>
      <dgm:spPr/>
    </dgm:pt>
    <dgm:pt modelId="{A8581CA0-387E-4DDA-9ED4-72A87764FE13}" type="pres">
      <dgm:prSet presAssocID="{05593244-BA78-4227-A0F2-7AAB14700048}" presName="sibTrans" presStyleLbl="sibTrans2D1" presStyleIdx="2" presStyleCnt="7"/>
      <dgm:spPr/>
    </dgm:pt>
    <dgm:pt modelId="{A1AAB3B6-892D-4A22-A0A8-921C317905A5}" type="pres">
      <dgm:prSet presAssocID="{005AEA26-9F79-42FA-AEA4-6A76C9BC6B9D}" presName="node" presStyleLbl="node1" presStyleIdx="3" presStyleCnt="7" custScaleX="119162" custScaleY="120419">
        <dgm:presLayoutVars>
          <dgm:bulletEnabled val="1"/>
        </dgm:presLayoutVars>
      </dgm:prSet>
      <dgm:spPr/>
    </dgm:pt>
    <dgm:pt modelId="{D3292C6A-8F2D-4257-A871-F31347FF11B1}" type="pres">
      <dgm:prSet presAssocID="{005AEA26-9F79-42FA-AEA4-6A76C9BC6B9D}" presName="dummy" presStyleCnt="0"/>
      <dgm:spPr/>
    </dgm:pt>
    <dgm:pt modelId="{942CF985-8CFB-448A-BE88-9CAECE066EC5}" type="pres">
      <dgm:prSet presAssocID="{792B12EF-B117-40E9-A780-AF38B7B6DB1A}" presName="sibTrans" presStyleLbl="sibTrans2D1" presStyleIdx="3" presStyleCnt="7"/>
      <dgm:spPr/>
    </dgm:pt>
    <dgm:pt modelId="{32396F78-F3B9-49CF-A669-BAE3FC5EE5F2}" type="pres">
      <dgm:prSet presAssocID="{3D45F2AC-EEC0-49BC-BF9A-DC1116A15F2A}" presName="node" presStyleLbl="node1" presStyleIdx="4" presStyleCnt="7" custScaleX="121434" custScaleY="120389">
        <dgm:presLayoutVars>
          <dgm:bulletEnabled val="1"/>
        </dgm:presLayoutVars>
      </dgm:prSet>
      <dgm:spPr/>
    </dgm:pt>
    <dgm:pt modelId="{C5D8E8C5-9756-4AD3-A313-0E3D5B916844}" type="pres">
      <dgm:prSet presAssocID="{3D45F2AC-EEC0-49BC-BF9A-DC1116A15F2A}" presName="dummy" presStyleCnt="0"/>
      <dgm:spPr/>
    </dgm:pt>
    <dgm:pt modelId="{507C927F-AC92-40FC-946B-C568069EDA93}" type="pres">
      <dgm:prSet presAssocID="{6044BD02-1FA5-4F8B-A65E-7E47DF1A61FB}" presName="sibTrans" presStyleLbl="sibTrans2D1" presStyleIdx="4" presStyleCnt="7"/>
      <dgm:spPr/>
    </dgm:pt>
    <dgm:pt modelId="{A15EC6B9-A719-4943-A9C0-F531C3526385}" type="pres">
      <dgm:prSet presAssocID="{512BA51E-B592-41C4-8620-3448FC205AD1}" presName="node" presStyleLbl="node1" presStyleIdx="5" presStyleCnt="7" custScaleX="122017" custScaleY="123976">
        <dgm:presLayoutVars>
          <dgm:bulletEnabled val="1"/>
        </dgm:presLayoutVars>
      </dgm:prSet>
      <dgm:spPr/>
    </dgm:pt>
    <dgm:pt modelId="{ADEF0790-12CB-47F9-B368-C1E1F4915786}" type="pres">
      <dgm:prSet presAssocID="{512BA51E-B592-41C4-8620-3448FC205AD1}" presName="dummy" presStyleCnt="0"/>
      <dgm:spPr/>
    </dgm:pt>
    <dgm:pt modelId="{509F60E2-AACE-425C-851D-2899CDAABF78}" type="pres">
      <dgm:prSet presAssocID="{7FEDB55B-FB37-4286-874B-F04B6FD14996}" presName="sibTrans" presStyleLbl="sibTrans2D1" presStyleIdx="5" presStyleCnt="7"/>
      <dgm:spPr/>
    </dgm:pt>
    <dgm:pt modelId="{8D8A0060-C9BB-4426-B7A9-83D8F81D6A6D}" type="pres">
      <dgm:prSet presAssocID="{9711202F-CA80-41F4-ACF5-B4195576A243}" presName="node" presStyleLbl="node1" presStyleIdx="6" presStyleCnt="7" custScaleX="121614" custScaleY="117930">
        <dgm:presLayoutVars>
          <dgm:bulletEnabled val="1"/>
        </dgm:presLayoutVars>
      </dgm:prSet>
      <dgm:spPr/>
    </dgm:pt>
    <dgm:pt modelId="{F3A0BD68-BC6B-4B49-8CBC-DF94AD59D601}" type="pres">
      <dgm:prSet presAssocID="{9711202F-CA80-41F4-ACF5-B4195576A243}" presName="dummy" presStyleCnt="0"/>
      <dgm:spPr/>
    </dgm:pt>
    <dgm:pt modelId="{3B31CAA6-8B6E-41C2-882D-5FD455CE4EDB}" type="pres">
      <dgm:prSet presAssocID="{9EEDFDBA-2A33-4A5D-AC5E-6F38BCA2139A}" presName="sibTrans" presStyleLbl="sibTrans2D1" presStyleIdx="6" presStyleCnt="7"/>
      <dgm:spPr/>
    </dgm:pt>
  </dgm:ptLst>
  <dgm:cxnLst>
    <dgm:cxn modelId="{1BEAEF0E-506C-4FD5-B081-1A7938F9A136}" type="presOf" srcId="{005AEA26-9F79-42FA-AEA4-6A76C9BC6B9D}" destId="{A1AAB3B6-892D-4A22-A0A8-921C317905A5}" srcOrd="0" destOrd="0" presId="urn:microsoft.com/office/officeart/2005/8/layout/radial6"/>
    <dgm:cxn modelId="{5F96A813-8CCE-4E3A-A158-B7AC372A54C6}" srcId="{C5D4EA40-46F5-496A-A27F-D2EF8A5A935F}" destId="{97F918AD-36C6-4290-85CE-9DA938710D5A}" srcOrd="1" destOrd="0" parTransId="{890B8A91-2A89-423F-8A0B-053C0914583D}" sibTransId="{5C721627-7D32-4716-834E-375ECCA9FA33}"/>
    <dgm:cxn modelId="{FAFCFD18-C6E4-4FEA-B25A-1C3BC2C90C45}" type="presOf" srcId="{C5D4EA40-46F5-496A-A27F-D2EF8A5A935F}" destId="{5CFFDE09-1CC6-40C0-AD7C-78609EB25F33}" srcOrd="0" destOrd="0" presId="urn:microsoft.com/office/officeart/2005/8/layout/radial6"/>
    <dgm:cxn modelId="{ED6D261A-914F-4A2C-8573-1AA6068D82E1}" type="presOf" srcId="{97F918AD-36C6-4290-85CE-9DA938710D5A}" destId="{95D6834F-4573-4FFC-ABA4-483881A07241}" srcOrd="0" destOrd="0" presId="urn:microsoft.com/office/officeart/2005/8/layout/radial6"/>
    <dgm:cxn modelId="{5F167D1D-4732-4C96-AE94-DC4533567B19}" type="presOf" srcId="{05593244-BA78-4227-A0F2-7AAB14700048}" destId="{A8581CA0-387E-4DDA-9ED4-72A87764FE13}" srcOrd="0" destOrd="0" presId="urn:microsoft.com/office/officeart/2005/8/layout/radial6"/>
    <dgm:cxn modelId="{83C97522-0C7A-452B-B96B-F4435A838FA8}" type="presOf" srcId="{5C721627-7D32-4716-834E-375ECCA9FA33}" destId="{A79DBB1B-953B-4CAF-BEA4-C4588E38BDB8}" srcOrd="0" destOrd="0" presId="urn:microsoft.com/office/officeart/2005/8/layout/radial6"/>
    <dgm:cxn modelId="{9082DA28-EF65-4F5F-89D2-8B0A9861A03C}" srcId="{C5D4EA40-46F5-496A-A27F-D2EF8A5A935F}" destId="{512BA51E-B592-41C4-8620-3448FC205AD1}" srcOrd="5" destOrd="0" parTransId="{943DAEF6-3CFC-4BCF-90D8-B5812179678B}" sibTransId="{7FEDB55B-FB37-4286-874B-F04B6FD14996}"/>
    <dgm:cxn modelId="{B3B3A42A-02FC-4A06-A130-27EA52907A11}" srcId="{C5D4EA40-46F5-496A-A27F-D2EF8A5A935F}" destId="{E31B3D84-DEAA-497C-A3EC-F827ECAE66E0}" srcOrd="2" destOrd="0" parTransId="{D1CEAA4F-CB80-4BD4-BEA7-5A6538C877D4}" sibTransId="{05593244-BA78-4227-A0F2-7AAB14700048}"/>
    <dgm:cxn modelId="{3FB6DF2E-5597-400C-A4D4-927F5AEFFCCF}" type="presOf" srcId="{9711202F-CA80-41F4-ACF5-B4195576A243}" destId="{8D8A0060-C9BB-4426-B7A9-83D8F81D6A6D}" srcOrd="0" destOrd="0" presId="urn:microsoft.com/office/officeart/2005/8/layout/radial6"/>
    <dgm:cxn modelId="{01E9712F-A43E-457A-B2BD-A019EF31F9C3}" srcId="{C5D4EA40-46F5-496A-A27F-D2EF8A5A935F}" destId="{005AEA26-9F79-42FA-AEA4-6A76C9BC6B9D}" srcOrd="3" destOrd="0" parTransId="{2C2E1533-E564-4C48-9A60-A3A1AF640F33}" sibTransId="{792B12EF-B117-40E9-A780-AF38B7B6DB1A}"/>
    <dgm:cxn modelId="{7A8CFA38-524B-4791-8AA6-2BF53065B1F7}" type="presOf" srcId="{9EEDFDBA-2A33-4A5D-AC5E-6F38BCA2139A}" destId="{3B31CAA6-8B6E-41C2-882D-5FD455CE4EDB}" srcOrd="0" destOrd="0" presId="urn:microsoft.com/office/officeart/2005/8/layout/radial6"/>
    <dgm:cxn modelId="{9F3CA164-FB20-4DCC-83FC-36EFEA5F4D74}" type="presOf" srcId="{792B12EF-B117-40E9-A780-AF38B7B6DB1A}" destId="{942CF985-8CFB-448A-BE88-9CAECE066EC5}" srcOrd="0" destOrd="0" presId="urn:microsoft.com/office/officeart/2005/8/layout/radial6"/>
    <dgm:cxn modelId="{3332F76B-A931-4D5A-8A61-E5F670C76A1C}" type="presOf" srcId="{3D45F2AC-EEC0-49BC-BF9A-DC1116A15F2A}" destId="{32396F78-F3B9-49CF-A669-BAE3FC5EE5F2}" srcOrd="0" destOrd="0" presId="urn:microsoft.com/office/officeart/2005/8/layout/radial6"/>
    <dgm:cxn modelId="{48DD224C-B4B9-475D-8876-3E59AC281662}" srcId="{C5D4EA40-46F5-496A-A27F-D2EF8A5A935F}" destId="{5F52F1DB-0F66-48C7-A778-7F04EBF64906}" srcOrd="0" destOrd="0" parTransId="{9205412D-5FF5-4C94-8D9A-5CBA25E54572}" sibTransId="{A452BEF1-543E-42D3-9E3A-8EA9ED81C90D}"/>
    <dgm:cxn modelId="{BF69D56C-CA38-485F-9E00-B8DC73F98B78}" type="presOf" srcId="{5F52F1DB-0F66-48C7-A778-7F04EBF64906}" destId="{B1C6E1A8-F0B3-4126-99A0-2E0EC743D39A}" srcOrd="0" destOrd="0" presId="urn:microsoft.com/office/officeart/2005/8/layout/radial6"/>
    <dgm:cxn modelId="{7EC5946D-746B-4C61-8684-E81819E5EA99}" srcId="{C5D4EA40-46F5-496A-A27F-D2EF8A5A935F}" destId="{3D45F2AC-EEC0-49BC-BF9A-DC1116A15F2A}" srcOrd="4" destOrd="0" parTransId="{6F56052A-6C00-4BFF-A250-2F1E372767BD}" sibTransId="{6044BD02-1FA5-4F8B-A65E-7E47DF1A61FB}"/>
    <dgm:cxn modelId="{E7F7C754-D155-4FE8-A173-4E7D7F9FE5AC}" type="presOf" srcId="{512BA51E-B592-41C4-8620-3448FC205AD1}" destId="{A15EC6B9-A719-4943-A9C0-F531C3526385}" srcOrd="0" destOrd="0" presId="urn:microsoft.com/office/officeart/2005/8/layout/radial6"/>
    <dgm:cxn modelId="{34745684-A119-41AC-828E-C2A9406A7EBA}" type="presOf" srcId="{E31B3D84-DEAA-497C-A3EC-F827ECAE66E0}" destId="{53D872ED-472D-4634-AF29-A6F69B40E78B}" srcOrd="0" destOrd="0" presId="urn:microsoft.com/office/officeart/2005/8/layout/radial6"/>
    <dgm:cxn modelId="{D32F5AA5-536C-4DA7-B3F2-E81FA2FBDEDC}" type="presOf" srcId="{7FEDB55B-FB37-4286-874B-F04B6FD14996}" destId="{509F60E2-AACE-425C-851D-2899CDAABF78}" srcOrd="0" destOrd="0" presId="urn:microsoft.com/office/officeart/2005/8/layout/radial6"/>
    <dgm:cxn modelId="{972523B6-CBE1-4645-9FC2-FB6018AFD1FE}" srcId="{C5D4EA40-46F5-496A-A27F-D2EF8A5A935F}" destId="{9711202F-CA80-41F4-ACF5-B4195576A243}" srcOrd="6" destOrd="0" parTransId="{A21135B7-0753-4932-A307-8DD3577F5102}" sibTransId="{9EEDFDBA-2A33-4A5D-AC5E-6F38BCA2139A}"/>
    <dgm:cxn modelId="{378A09BE-9335-460E-886E-DAECBBF72007}" type="presOf" srcId="{6044BD02-1FA5-4F8B-A65E-7E47DF1A61FB}" destId="{507C927F-AC92-40FC-946B-C568069EDA93}" srcOrd="0" destOrd="0" presId="urn:microsoft.com/office/officeart/2005/8/layout/radial6"/>
    <dgm:cxn modelId="{7B77D0CB-5DDD-4203-8F92-D422EBF36F2E}" type="presOf" srcId="{CA7E8734-039A-4CB3-BB2A-9C9272F43973}" destId="{5D93A6C6-D490-4D98-8B97-79F7A1EFF1BD}" srcOrd="0" destOrd="0" presId="urn:microsoft.com/office/officeart/2005/8/layout/radial6"/>
    <dgm:cxn modelId="{A0828FE2-FADA-4979-9E70-247E28838557}" srcId="{CA7E8734-039A-4CB3-BB2A-9C9272F43973}" destId="{C5D4EA40-46F5-496A-A27F-D2EF8A5A935F}" srcOrd="0" destOrd="0" parTransId="{B778AC07-2860-4F6F-88AA-7A6334C7C756}" sibTransId="{F22FCD20-B471-4AAB-A94E-DCD786340608}"/>
    <dgm:cxn modelId="{747B17FF-9D48-4F7A-AF9F-0124B08C1BB0}" type="presOf" srcId="{A452BEF1-543E-42D3-9E3A-8EA9ED81C90D}" destId="{6E6DA287-0159-45E7-9C3A-10890C6FFA65}" srcOrd="0" destOrd="0" presId="urn:microsoft.com/office/officeart/2005/8/layout/radial6"/>
    <dgm:cxn modelId="{D038604A-57F7-4CEF-95FB-631D125F80A7}" type="presParOf" srcId="{5D93A6C6-D490-4D98-8B97-79F7A1EFF1BD}" destId="{5CFFDE09-1CC6-40C0-AD7C-78609EB25F33}" srcOrd="0" destOrd="0" presId="urn:microsoft.com/office/officeart/2005/8/layout/radial6"/>
    <dgm:cxn modelId="{AE32188D-E393-4072-AA0D-3944D5E8A27B}" type="presParOf" srcId="{5D93A6C6-D490-4D98-8B97-79F7A1EFF1BD}" destId="{B1C6E1A8-F0B3-4126-99A0-2E0EC743D39A}" srcOrd="1" destOrd="0" presId="urn:microsoft.com/office/officeart/2005/8/layout/radial6"/>
    <dgm:cxn modelId="{A1112A31-BC7C-4B26-A3C2-038051680A22}" type="presParOf" srcId="{5D93A6C6-D490-4D98-8B97-79F7A1EFF1BD}" destId="{F66E36B7-F2E6-433A-906F-FE207CE0E85A}" srcOrd="2" destOrd="0" presId="urn:microsoft.com/office/officeart/2005/8/layout/radial6"/>
    <dgm:cxn modelId="{96D5B134-8365-43A7-B017-D7267FA77DA0}" type="presParOf" srcId="{5D93A6C6-D490-4D98-8B97-79F7A1EFF1BD}" destId="{6E6DA287-0159-45E7-9C3A-10890C6FFA65}" srcOrd="3" destOrd="0" presId="urn:microsoft.com/office/officeart/2005/8/layout/radial6"/>
    <dgm:cxn modelId="{88ABEDB2-80F7-4818-8187-F42AAA3F84DB}" type="presParOf" srcId="{5D93A6C6-D490-4D98-8B97-79F7A1EFF1BD}" destId="{95D6834F-4573-4FFC-ABA4-483881A07241}" srcOrd="4" destOrd="0" presId="urn:microsoft.com/office/officeart/2005/8/layout/radial6"/>
    <dgm:cxn modelId="{4E0796DC-2C25-481A-8F59-A9BE63C31B47}" type="presParOf" srcId="{5D93A6C6-D490-4D98-8B97-79F7A1EFF1BD}" destId="{75269056-934F-4D6D-BAEC-9113F8BD4543}" srcOrd="5" destOrd="0" presId="urn:microsoft.com/office/officeart/2005/8/layout/radial6"/>
    <dgm:cxn modelId="{6C82564F-4B21-4135-92BC-32111481F06E}" type="presParOf" srcId="{5D93A6C6-D490-4D98-8B97-79F7A1EFF1BD}" destId="{A79DBB1B-953B-4CAF-BEA4-C4588E38BDB8}" srcOrd="6" destOrd="0" presId="urn:microsoft.com/office/officeart/2005/8/layout/radial6"/>
    <dgm:cxn modelId="{5520EBA5-EF69-495C-87F5-187B963980EC}" type="presParOf" srcId="{5D93A6C6-D490-4D98-8B97-79F7A1EFF1BD}" destId="{53D872ED-472D-4634-AF29-A6F69B40E78B}" srcOrd="7" destOrd="0" presId="urn:microsoft.com/office/officeart/2005/8/layout/radial6"/>
    <dgm:cxn modelId="{4C771812-5CE7-4B18-B724-53DEBFE095E5}" type="presParOf" srcId="{5D93A6C6-D490-4D98-8B97-79F7A1EFF1BD}" destId="{D27184E4-166B-4ED7-AEF7-621494DEF13E}" srcOrd="8" destOrd="0" presId="urn:microsoft.com/office/officeart/2005/8/layout/radial6"/>
    <dgm:cxn modelId="{A924024C-2371-4639-A6B3-4D697B105863}" type="presParOf" srcId="{5D93A6C6-D490-4D98-8B97-79F7A1EFF1BD}" destId="{A8581CA0-387E-4DDA-9ED4-72A87764FE13}" srcOrd="9" destOrd="0" presId="urn:microsoft.com/office/officeart/2005/8/layout/radial6"/>
    <dgm:cxn modelId="{3D7CC09B-34B3-4B99-BDE9-82FE3A0EDF28}" type="presParOf" srcId="{5D93A6C6-D490-4D98-8B97-79F7A1EFF1BD}" destId="{A1AAB3B6-892D-4A22-A0A8-921C317905A5}" srcOrd="10" destOrd="0" presId="urn:microsoft.com/office/officeart/2005/8/layout/radial6"/>
    <dgm:cxn modelId="{3083216B-1C9F-4974-84A7-AF7AC260F09D}" type="presParOf" srcId="{5D93A6C6-D490-4D98-8B97-79F7A1EFF1BD}" destId="{D3292C6A-8F2D-4257-A871-F31347FF11B1}" srcOrd="11" destOrd="0" presId="urn:microsoft.com/office/officeart/2005/8/layout/radial6"/>
    <dgm:cxn modelId="{FB297D5E-4109-485C-81AE-F74229903CE8}" type="presParOf" srcId="{5D93A6C6-D490-4D98-8B97-79F7A1EFF1BD}" destId="{942CF985-8CFB-448A-BE88-9CAECE066EC5}" srcOrd="12" destOrd="0" presId="urn:microsoft.com/office/officeart/2005/8/layout/radial6"/>
    <dgm:cxn modelId="{1CACB7C5-C2DF-470F-8EE0-EAEE38D11901}" type="presParOf" srcId="{5D93A6C6-D490-4D98-8B97-79F7A1EFF1BD}" destId="{32396F78-F3B9-49CF-A669-BAE3FC5EE5F2}" srcOrd="13" destOrd="0" presId="urn:microsoft.com/office/officeart/2005/8/layout/radial6"/>
    <dgm:cxn modelId="{4B5A079F-864A-48EB-A2C9-54739F0FAEBC}" type="presParOf" srcId="{5D93A6C6-D490-4D98-8B97-79F7A1EFF1BD}" destId="{C5D8E8C5-9756-4AD3-A313-0E3D5B916844}" srcOrd="14" destOrd="0" presId="urn:microsoft.com/office/officeart/2005/8/layout/radial6"/>
    <dgm:cxn modelId="{B6CCA975-7C52-4EE6-95D3-BF3976717464}" type="presParOf" srcId="{5D93A6C6-D490-4D98-8B97-79F7A1EFF1BD}" destId="{507C927F-AC92-40FC-946B-C568069EDA93}" srcOrd="15" destOrd="0" presId="urn:microsoft.com/office/officeart/2005/8/layout/radial6"/>
    <dgm:cxn modelId="{C21CD866-0971-474B-ACA4-0842ED9461CD}" type="presParOf" srcId="{5D93A6C6-D490-4D98-8B97-79F7A1EFF1BD}" destId="{A15EC6B9-A719-4943-A9C0-F531C3526385}" srcOrd="16" destOrd="0" presId="urn:microsoft.com/office/officeart/2005/8/layout/radial6"/>
    <dgm:cxn modelId="{CCB66C89-CA6C-42E4-8C88-E80B295A86A5}" type="presParOf" srcId="{5D93A6C6-D490-4D98-8B97-79F7A1EFF1BD}" destId="{ADEF0790-12CB-47F9-B368-C1E1F4915786}" srcOrd="17" destOrd="0" presId="urn:microsoft.com/office/officeart/2005/8/layout/radial6"/>
    <dgm:cxn modelId="{145C9D0D-6EA3-46A6-BE07-F616EC55B469}" type="presParOf" srcId="{5D93A6C6-D490-4D98-8B97-79F7A1EFF1BD}" destId="{509F60E2-AACE-425C-851D-2899CDAABF78}" srcOrd="18" destOrd="0" presId="urn:microsoft.com/office/officeart/2005/8/layout/radial6"/>
    <dgm:cxn modelId="{3A03C698-1793-4BA9-98F7-C7D86D6512E0}" type="presParOf" srcId="{5D93A6C6-D490-4D98-8B97-79F7A1EFF1BD}" destId="{8D8A0060-C9BB-4426-B7A9-83D8F81D6A6D}" srcOrd="19" destOrd="0" presId="urn:microsoft.com/office/officeart/2005/8/layout/radial6"/>
    <dgm:cxn modelId="{F4E4C86F-984F-4189-8820-99880B573290}" type="presParOf" srcId="{5D93A6C6-D490-4D98-8B97-79F7A1EFF1BD}" destId="{F3A0BD68-BC6B-4B49-8CBC-DF94AD59D601}" srcOrd="20" destOrd="0" presId="urn:microsoft.com/office/officeart/2005/8/layout/radial6"/>
    <dgm:cxn modelId="{41AD3196-873C-42AE-BEFF-F30CBD3D6D09}" type="presParOf" srcId="{5D93A6C6-D490-4D98-8B97-79F7A1EFF1BD}" destId="{3B31CAA6-8B6E-41C2-882D-5FD455CE4EDB}"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1E5D4-5CB6-4BB7-A257-1CF6BAAB2301}">
      <dsp:nvSpPr>
        <dsp:cNvPr id="0" name=""/>
        <dsp:cNvSpPr/>
      </dsp:nvSpPr>
      <dsp:spPr>
        <a:xfrm>
          <a:off x="226480" y="327"/>
          <a:ext cx="3523519" cy="1409407"/>
        </a:xfrm>
        <a:prstGeom prst="chevron">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sv-SE" sz="2000" kern="1200"/>
            <a:t>Ordinarie skolstart</a:t>
          </a:r>
        </a:p>
      </dsp:txBody>
      <dsp:txXfrm>
        <a:off x="931184" y="327"/>
        <a:ext cx="2114112" cy="1409407"/>
      </dsp:txXfrm>
    </dsp:sp>
    <dsp:sp modelId="{FE282495-5EB7-4948-AEA1-3A96BF946369}">
      <dsp:nvSpPr>
        <dsp:cNvPr id="0" name=""/>
        <dsp:cNvSpPr/>
      </dsp:nvSpPr>
      <dsp:spPr>
        <a:xfrm>
          <a:off x="3291941" y="120127"/>
          <a:ext cx="2924520" cy="116980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sv-SE" sz="1800" kern="1200"/>
            <a:t>Förskoleklass i grundskolan</a:t>
          </a:r>
        </a:p>
      </dsp:txBody>
      <dsp:txXfrm>
        <a:off x="3876845" y="120127"/>
        <a:ext cx="1754712" cy="1169808"/>
      </dsp:txXfrm>
    </dsp:sp>
    <dsp:sp modelId="{E84C5114-B046-4D7F-981D-13D6E4833DF5}">
      <dsp:nvSpPr>
        <dsp:cNvPr id="0" name=""/>
        <dsp:cNvSpPr/>
      </dsp:nvSpPr>
      <dsp:spPr>
        <a:xfrm>
          <a:off x="5807029" y="120127"/>
          <a:ext cx="3338135" cy="116980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sv-SE" sz="1900" kern="1200"/>
            <a:t>Börja i anpassad  grundskolas åk 1 som 7-åring </a:t>
          </a:r>
        </a:p>
      </dsp:txBody>
      <dsp:txXfrm>
        <a:off x="6391933" y="120127"/>
        <a:ext cx="2168327" cy="1169808"/>
      </dsp:txXfrm>
    </dsp:sp>
    <dsp:sp modelId="{63F3AA7E-8CBE-4DBF-9CCD-C176D51177A5}">
      <dsp:nvSpPr>
        <dsp:cNvPr id="0" name=""/>
        <dsp:cNvSpPr/>
      </dsp:nvSpPr>
      <dsp:spPr>
        <a:xfrm>
          <a:off x="226480" y="1607052"/>
          <a:ext cx="3523519" cy="1409407"/>
        </a:xfrm>
        <a:prstGeom prst="chevron">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sv-SE" sz="2000" kern="1200"/>
            <a:t>Uppskjuten skolplikt</a:t>
          </a:r>
        </a:p>
      </dsp:txBody>
      <dsp:txXfrm>
        <a:off x="931184" y="1607052"/>
        <a:ext cx="2114112" cy="1409407"/>
      </dsp:txXfrm>
    </dsp:sp>
    <dsp:sp modelId="{DFB298CB-713D-414D-8D45-0D87F2243387}">
      <dsp:nvSpPr>
        <dsp:cNvPr id="0" name=""/>
        <dsp:cNvSpPr/>
      </dsp:nvSpPr>
      <dsp:spPr>
        <a:xfrm>
          <a:off x="3291941" y="1726852"/>
          <a:ext cx="2924520" cy="116980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sv-SE" sz="1600" kern="1200"/>
            <a:t>Vara kvar på förskolan som</a:t>
          </a:r>
        </a:p>
        <a:p>
          <a:pPr marL="0" lvl="0" indent="0" algn="ctr" defTabSz="711200">
            <a:lnSpc>
              <a:spcPct val="90000"/>
            </a:lnSpc>
            <a:spcBef>
              <a:spcPct val="0"/>
            </a:spcBef>
            <a:spcAft>
              <a:spcPct val="35000"/>
            </a:spcAft>
            <a:buNone/>
          </a:pPr>
          <a:r>
            <a:rPr lang="sv-SE" sz="1600" kern="1200"/>
            <a:t> 6-åring</a:t>
          </a:r>
        </a:p>
      </dsp:txBody>
      <dsp:txXfrm>
        <a:off x="3876845" y="1726852"/>
        <a:ext cx="1754712" cy="1169808"/>
      </dsp:txXfrm>
    </dsp:sp>
    <dsp:sp modelId="{A88C0BDC-95A0-46BD-8A47-2A4D65AEDD3C}">
      <dsp:nvSpPr>
        <dsp:cNvPr id="0" name=""/>
        <dsp:cNvSpPr/>
      </dsp:nvSpPr>
      <dsp:spPr>
        <a:xfrm>
          <a:off x="5905531" y="1773668"/>
          <a:ext cx="2924520" cy="116980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sv-SE" sz="1900" kern="1200"/>
            <a:t>Börja i anpassad  grundskolas åk 1 som 7-åring </a:t>
          </a:r>
        </a:p>
      </dsp:txBody>
      <dsp:txXfrm>
        <a:off x="6490435" y="1773668"/>
        <a:ext cx="1754712" cy="1169808"/>
      </dsp:txXfrm>
    </dsp:sp>
    <dsp:sp modelId="{47FF41EC-355A-4CF0-B3CE-5A4E098F4762}">
      <dsp:nvSpPr>
        <dsp:cNvPr id="0" name=""/>
        <dsp:cNvSpPr/>
      </dsp:nvSpPr>
      <dsp:spPr>
        <a:xfrm>
          <a:off x="226480" y="3213777"/>
          <a:ext cx="3523519" cy="1409407"/>
        </a:xfrm>
        <a:prstGeom prst="chevron">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sv-SE" sz="2000" kern="1200"/>
            <a:t>Tidig skolstart</a:t>
          </a:r>
        </a:p>
      </dsp:txBody>
      <dsp:txXfrm>
        <a:off x="931184" y="3213777"/>
        <a:ext cx="2114112" cy="1409407"/>
      </dsp:txXfrm>
    </dsp:sp>
    <dsp:sp modelId="{C5173487-96E0-4DFE-8B98-D4DA0E1EBB6A}">
      <dsp:nvSpPr>
        <dsp:cNvPr id="0" name=""/>
        <dsp:cNvSpPr/>
      </dsp:nvSpPr>
      <dsp:spPr>
        <a:xfrm>
          <a:off x="3291941" y="3333577"/>
          <a:ext cx="2924520" cy="116980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sv-SE" sz="1900" kern="1200"/>
            <a:t>Hoppa över förskoleklass</a:t>
          </a:r>
        </a:p>
      </dsp:txBody>
      <dsp:txXfrm>
        <a:off x="3876845" y="3333577"/>
        <a:ext cx="1754712" cy="1169808"/>
      </dsp:txXfrm>
    </dsp:sp>
    <dsp:sp modelId="{0234BB1A-D87C-4A3A-ACB9-B214F34B812B}">
      <dsp:nvSpPr>
        <dsp:cNvPr id="0" name=""/>
        <dsp:cNvSpPr/>
      </dsp:nvSpPr>
      <dsp:spPr>
        <a:xfrm>
          <a:off x="5807029" y="3333577"/>
          <a:ext cx="3189599" cy="1169808"/>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sv-SE" sz="1900" kern="1200"/>
            <a:t>Börja i anpassad grundskolas  åk 1 som 6-åring </a:t>
          </a:r>
        </a:p>
      </dsp:txBody>
      <dsp:txXfrm>
        <a:off x="6391933" y="3333577"/>
        <a:ext cx="2019791" cy="1169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CAC63-0310-4B7B-9601-169E67701FFE}">
      <dsp:nvSpPr>
        <dsp:cNvPr id="0" name=""/>
        <dsp:cNvSpPr/>
      </dsp:nvSpPr>
      <dsp:spPr>
        <a:xfrm>
          <a:off x="0" y="432"/>
          <a:ext cx="9371646" cy="10118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163351-5F0C-4504-97BA-A301EB097D6B}">
      <dsp:nvSpPr>
        <dsp:cNvPr id="0" name=""/>
        <dsp:cNvSpPr/>
      </dsp:nvSpPr>
      <dsp:spPr>
        <a:xfrm>
          <a:off x="306076" y="228092"/>
          <a:ext cx="556503" cy="5565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9EFDAB-15A6-437A-85A6-3EC285831F06}">
      <dsp:nvSpPr>
        <dsp:cNvPr id="0" name=""/>
        <dsp:cNvSpPr/>
      </dsp:nvSpPr>
      <dsp:spPr>
        <a:xfrm>
          <a:off x="1168657" y="432"/>
          <a:ext cx="8202988" cy="101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085" tIns="107085" rIns="107085" bIns="107085" numCol="1" spcCol="1270" anchor="ctr" anchorCtr="0">
          <a:noAutofit/>
        </a:bodyPr>
        <a:lstStyle/>
        <a:p>
          <a:pPr marL="0" lvl="0" indent="0" algn="l" defTabSz="889000">
            <a:lnSpc>
              <a:spcPct val="90000"/>
            </a:lnSpc>
            <a:spcBef>
              <a:spcPct val="0"/>
            </a:spcBef>
            <a:spcAft>
              <a:spcPct val="35000"/>
            </a:spcAft>
            <a:buNone/>
          </a:pPr>
          <a:r>
            <a:rPr lang="en-US" sz="2000" kern="1200"/>
            <a:t>• Ansvarsprincipen: Den som har ansvar för en verksamhet under normala förhållanden ska ha motsvarande ansvar under kris- och krigssituationer. </a:t>
          </a:r>
        </a:p>
      </dsp:txBody>
      <dsp:txXfrm>
        <a:off x="1168657" y="432"/>
        <a:ext cx="8202988" cy="1011824"/>
      </dsp:txXfrm>
    </dsp:sp>
    <dsp:sp modelId="{7BD7CBA2-C5FD-42D6-9D1B-A3BB14FB17C5}">
      <dsp:nvSpPr>
        <dsp:cNvPr id="0" name=""/>
        <dsp:cNvSpPr/>
      </dsp:nvSpPr>
      <dsp:spPr>
        <a:xfrm>
          <a:off x="0" y="1265212"/>
          <a:ext cx="9371646" cy="10118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BA94C6-6988-489C-8224-723FB50BE5F7}">
      <dsp:nvSpPr>
        <dsp:cNvPr id="0" name=""/>
        <dsp:cNvSpPr/>
      </dsp:nvSpPr>
      <dsp:spPr>
        <a:xfrm>
          <a:off x="306076" y="1492873"/>
          <a:ext cx="556503" cy="5565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07F16C-D80D-4F5A-849E-455BC8DA5EFF}">
      <dsp:nvSpPr>
        <dsp:cNvPr id="0" name=""/>
        <dsp:cNvSpPr/>
      </dsp:nvSpPr>
      <dsp:spPr>
        <a:xfrm>
          <a:off x="1168657" y="1265212"/>
          <a:ext cx="8202988" cy="101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085" tIns="107085" rIns="107085" bIns="107085" numCol="1" spcCol="1270" anchor="ctr" anchorCtr="0">
          <a:noAutofit/>
        </a:bodyPr>
        <a:lstStyle/>
        <a:p>
          <a:pPr marL="0" lvl="0" indent="0" algn="l" defTabSz="889000">
            <a:lnSpc>
              <a:spcPct val="90000"/>
            </a:lnSpc>
            <a:spcBef>
              <a:spcPct val="0"/>
            </a:spcBef>
            <a:spcAft>
              <a:spcPct val="35000"/>
            </a:spcAft>
            <a:buNone/>
          </a:pPr>
          <a:r>
            <a:rPr lang="en-US" sz="2000" kern="1200"/>
            <a:t>• Likhetsprincipen: En verksamhets organisation och lokalisering ska så långt som möjligt överensstämma i fred, kris och krig.</a:t>
          </a:r>
        </a:p>
      </dsp:txBody>
      <dsp:txXfrm>
        <a:off x="1168657" y="1265212"/>
        <a:ext cx="8202988" cy="1011824"/>
      </dsp:txXfrm>
    </dsp:sp>
    <dsp:sp modelId="{8AB89CA9-F7EF-4D66-92A9-1A95C2835DBA}">
      <dsp:nvSpPr>
        <dsp:cNvPr id="0" name=""/>
        <dsp:cNvSpPr/>
      </dsp:nvSpPr>
      <dsp:spPr>
        <a:xfrm>
          <a:off x="0" y="2529993"/>
          <a:ext cx="9371646" cy="10118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694BDF-A02E-4FA8-B576-6C96BEDBBA45}">
      <dsp:nvSpPr>
        <dsp:cNvPr id="0" name=""/>
        <dsp:cNvSpPr/>
      </dsp:nvSpPr>
      <dsp:spPr>
        <a:xfrm>
          <a:off x="306076" y="2757653"/>
          <a:ext cx="556503" cy="5565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632AEB-BF36-4EC7-8FE6-3F7E865FF358}">
      <dsp:nvSpPr>
        <dsp:cNvPr id="0" name=""/>
        <dsp:cNvSpPr/>
      </dsp:nvSpPr>
      <dsp:spPr>
        <a:xfrm>
          <a:off x="1168657" y="2529993"/>
          <a:ext cx="8202988" cy="101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085" tIns="107085" rIns="107085" bIns="107085" numCol="1" spcCol="1270" anchor="ctr" anchorCtr="0">
          <a:noAutofit/>
        </a:bodyPr>
        <a:lstStyle/>
        <a:p>
          <a:pPr marL="0" lvl="0" indent="0" algn="l" defTabSz="889000">
            <a:lnSpc>
              <a:spcPct val="90000"/>
            </a:lnSpc>
            <a:spcBef>
              <a:spcPct val="0"/>
            </a:spcBef>
            <a:spcAft>
              <a:spcPct val="35000"/>
            </a:spcAft>
            <a:buNone/>
          </a:pPr>
          <a:r>
            <a:rPr lang="en-US" sz="2000" kern="1200"/>
            <a:t>• Närhetsprincipen: Kriser ska hanteras på lägsta möjliga nivå i samhället. </a:t>
          </a:r>
        </a:p>
      </dsp:txBody>
      <dsp:txXfrm>
        <a:off x="1168657" y="2529993"/>
        <a:ext cx="8202988" cy="10118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1CAA6-8B6E-41C2-882D-5FD455CE4EDB}">
      <dsp:nvSpPr>
        <dsp:cNvPr id="0" name=""/>
        <dsp:cNvSpPr/>
      </dsp:nvSpPr>
      <dsp:spPr>
        <a:xfrm>
          <a:off x="2503315" y="589675"/>
          <a:ext cx="4854228" cy="4854228"/>
        </a:xfrm>
        <a:prstGeom prst="blockArc">
          <a:avLst>
            <a:gd name="adj1" fmla="val 13114286"/>
            <a:gd name="adj2" fmla="val 16200000"/>
            <a:gd name="adj3" fmla="val 3903"/>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09F60E2-AACE-425C-851D-2899CDAABF78}">
      <dsp:nvSpPr>
        <dsp:cNvPr id="0" name=""/>
        <dsp:cNvSpPr/>
      </dsp:nvSpPr>
      <dsp:spPr>
        <a:xfrm>
          <a:off x="2503315" y="589675"/>
          <a:ext cx="4854228" cy="4854228"/>
        </a:xfrm>
        <a:prstGeom prst="blockArc">
          <a:avLst>
            <a:gd name="adj1" fmla="val 10028571"/>
            <a:gd name="adj2" fmla="val 13114286"/>
            <a:gd name="adj3" fmla="val 3903"/>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07C927F-AC92-40FC-946B-C568069EDA93}">
      <dsp:nvSpPr>
        <dsp:cNvPr id="0" name=""/>
        <dsp:cNvSpPr/>
      </dsp:nvSpPr>
      <dsp:spPr>
        <a:xfrm>
          <a:off x="2503315" y="589675"/>
          <a:ext cx="4854228" cy="4854228"/>
        </a:xfrm>
        <a:prstGeom prst="blockArc">
          <a:avLst>
            <a:gd name="adj1" fmla="val 6942857"/>
            <a:gd name="adj2" fmla="val 10028571"/>
            <a:gd name="adj3" fmla="val 3903"/>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942CF985-8CFB-448A-BE88-9CAECE066EC5}">
      <dsp:nvSpPr>
        <dsp:cNvPr id="0" name=""/>
        <dsp:cNvSpPr/>
      </dsp:nvSpPr>
      <dsp:spPr>
        <a:xfrm>
          <a:off x="2503315" y="589675"/>
          <a:ext cx="4854228" cy="4854228"/>
        </a:xfrm>
        <a:prstGeom prst="blockArc">
          <a:avLst>
            <a:gd name="adj1" fmla="val 3857143"/>
            <a:gd name="adj2" fmla="val 6942857"/>
            <a:gd name="adj3" fmla="val 3903"/>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8581CA0-387E-4DDA-9ED4-72A87764FE13}">
      <dsp:nvSpPr>
        <dsp:cNvPr id="0" name=""/>
        <dsp:cNvSpPr/>
      </dsp:nvSpPr>
      <dsp:spPr>
        <a:xfrm>
          <a:off x="2503315" y="589675"/>
          <a:ext cx="4854228" cy="4854228"/>
        </a:xfrm>
        <a:prstGeom prst="blockArc">
          <a:avLst>
            <a:gd name="adj1" fmla="val 771429"/>
            <a:gd name="adj2" fmla="val 3857143"/>
            <a:gd name="adj3" fmla="val 3903"/>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79DBB1B-953B-4CAF-BEA4-C4588E38BDB8}">
      <dsp:nvSpPr>
        <dsp:cNvPr id="0" name=""/>
        <dsp:cNvSpPr/>
      </dsp:nvSpPr>
      <dsp:spPr>
        <a:xfrm>
          <a:off x="2503315" y="589675"/>
          <a:ext cx="4854228" cy="4854228"/>
        </a:xfrm>
        <a:prstGeom prst="blockArc">
          <a:avLst>
            <a:gd name="adj1" fmla="val 19285714"/>
            <a:gd name="adj2" fmla="val 771429"/>
            <a:gd name="adj3" fmla="val 3903"/>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6E6DA287-0159-45E7-9C3A-10890C6FFA65}">
      <dsp:nvSpPr>
        <dsp:cNvPr id="0" name=""/>
        <dsp:cNvSpPr/>
      </dsp:nvSpPr>
      <dsp:spPr>
        <a:xfrm>
          <a:off x="2503315" y="589675"/>
          <a:ext cx="4854228" cy="4854228"/>
        </a:xfrm>
        <a:prstGeom prst="blockArc">
          <a:avLst>
            <a:gd name="adj1" fmla="val 16200000"/>
            <a:gd name="adj2" fmla="val 19285714"/>
            <a:gd name="adj3" fmla="val 3903"/>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CFFDE09-1CC6-40C0-AD7C-78609EB25F33}">
      <dsp:nvSpPr>
        <dsp:cNvPr id="0" name=""/>
        <dsp:cNvSpPr/>
      </dsp:nvSpPr>
      <dsp:spPr>
        <a:xfrm>
          <a:off x="3990666" y="2077025"/>
          <a:ext cx="1879528" cy="1879528"/>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kern="1200"/>
            <a:t>Utmaningar och dilemman</a:t>
          </a:r>
        </a:p>
      </dsp:txBody>
      <dsp:txXfrm>
        <a:off x="4265917" y="2352276"/>
        <a:ext cx="1329026" cy="1329026"/>
      </dsp:txXfrm>
    </dsp:sp>
    <dsp:sp modelId="{B1C6E1A8-F0B3-4126-99A0-2E0EC743D39A}">
      <dsp:nvSpPr>
        <dsp:cNvPr id="0" name=""/>
        <dsp:cNvSpPr/>
      </dsp:nvSpPr>
      <dsp:spPr>
        <a:xfrm>
          <a:off x="4107735" y="-109662"/>
          <a:ext cx="1645389" cy="1493403"/>
        </a:xfrm>
        <a:prstGeom prst="ellipse">
          <a:avLst/>
        </a:prstGeom>
        <a:solidFill>
          <a:schemeClr val="accent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t>Barngruppens sammansättning och individuella behov</a:t>
          </a:r>
        </a:p>
      </dsp:txBody>
      <dsp:txXfrm>
        <a:off x="4348697" y="109042"/>
        <a:ext cx="1163465" cy="1055995"/>
      </dsp:txXfrm>
    </dsp:sp>
    <dsp:sp modelId="{95D6834F-4573-4FFC-ABA4-483881A07241}">
      <dsp:nvSpPr>
        <dsp:cNvPr id="0" name=""/>
        <dsp:cNvSpPr/>
      </dsp:nvSpPr>
      <dsp:spPr>
        <a:xfrm>
          <a:off x="5989487" y="759301"/>
          <a:ext cx="1603012" cy="1547477"/>
        </a:xfrm>
        <a:prstGeom prst="ellipse">
          <a:avLst/>
        </a:prstGeom>
        <a:solidFill>
          <a:schemeClr val="accent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t>Pedagogisk kompetens och samsyn</a:t>
          </a:r>
        </a:p>
        <a:p>
          <a:pPr marL="0" lvl="0" indent="0" algn="ctr" defTabSz="533400">
            <a:lnSpc>
              <a:spcPct val="90000"/>
            </a:lnSpc>
            <a:spcBef>
              <a:spcPct val="0"/>
            </a:spcBef>
            <a:spcAft>
              <a:spcPct val="35000"/>
            </a:spcAft>
            <a:buNone/>
          </a:pPr>
          <a:endParaRPr lang="sv-SE" sz="1200" kern="1200"/>
        </a:p>
      </dsp:txBody>
      <dsp:txXfrm>
        <a:off x="6224243" y="985924"/>
        <a:ext cx="1133500" cy="1094231"/>
      </dsp:txXfrm>
    </dsp:sp>
    <dsp:sp modelId="{53D872ED-472D-4634-AF29-A6F69B40E78B}">
      <dsp:nvSpPr>
        <dsp:cNvPr id="0" name=""/>
        <dsp:cNvSpPr/>
      </dsp:nvSpPr>
      <dsp:spPr>
        <a:xfrm>
          <a:off x="6464014" y="2821939"/>
          <a:ext cx="1573001" cy="1448789"/>
        </a:xfrm>
        <a:prstGeom prst="ellipse">
          <a:avLst/>
        </a:prstGeom>
        <a:solidFill>
          <a:schemeClr val="accent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t>Tid, resurser och organisation</a:t>
          </a:r>
        </a:p>
        <a:p>
          <a:pPr marL="0" lvl="0" indent="0" algn="ctr" defTabSz="533400">
            <a:lnSpc>
              <a:spcPct val="90000"/>
            </a:lnSpc>
            <a:spcBef>
              <a:spcPct val="0"/>
            </a:spcBef>
            <a:spcAft>
              <a:spcPct val="35000"/>
            </a:spcAft>
            <a:buNone/>
          </a:pPr>
          <a:endParaRPr lang="sv-SE" sz="1200" kern="1200"/>
        </a:p>
      </dsp:txBody>
      <dsp:txXfrm>
        <a:off x="6694375" y="3034109"/>
        <a:ext cx="1112279" cy="1024449"/>
      </dsp:txXfrm>
    </dsp:sp>
    <dsp:sp modelId="{A1AAB3B6-892D-4A22-A0A8-921C317905A5}">
      <dsp:nvSpPr>
        <dsp:cNvPr id="0" name=""/>
        <dsp:cNvSpPr/>
      </dsp:nvSpPr>
      <dsp:spPr>
        <a:xfrm>
          <a:off x="5179075" y="4368712"/>
          <a:ext cx="1567778" cy="1584316"/>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t>Leken och pedagogens roll</a:t>
          </a:r>
        </a:p>
        <a:p>
          <a:pPr marL="0" lvl="0" indent="0" algn="ctr" defTabSz="533400">
            <a:lnSpc>
              <a:spcPct val="90000"/>
            </a:lnSpc>
            <a:spcBef>
              <a:spcPct val="0"/>
            </a:spcBef>
            <a:spcAft>
              <a:spcPct val="35000"/>
            </a:spcAft>
            <a:buNone/>
          </a:pPr>
          <a:endParaRPr lang="sv-SE" sz="1200" kern="1200"/>
        </a:p>
      </dsp:txBody>
      <dsp:txXfrm>
        <a:off x="5408671" y="4600730"/>
        <a:ext cx="1108586" cy="1120280"/>
      </dsp:txXfrm>
    </dsp:sp>
    <dsp:sp modelId="{32396F78-F3B9-49CF-A669-BAE3FC5EE5F2}">
      <dsp:nvSpPr>
        <dsp:cNvPr id="0" name=""/>
        <dsp:cNvSpPr/>
      </dsp:nvSpPr>
      <dsp:spPr>
        <a:xfrm>
          <a:off x="3099060" y="4368910"/>
          <a:ext cx="1597670" cy="158392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t>Kommunikation och samverkan med vårdnadshavare</a:t>
          </a:r>
        </a:p>
        <a:p>
          <a:pPr marL="0" lvl="0" indent="0" algn="ctr" defTabSz="533400">
            <a:lnSpc>
              <a:spcPct val="90000"/>
            </a:lnSpc>
            <a:spcBef>
              <a:spcPct val="0"/>
            </a:spcBef>
            <a:spcAft>
              <a:spcPct val="35000"/>
            </a:spcAft>
            <a:buNone/>
          </a:pPr>
          <a:endParaRPr lang="sv-SE" sz="1200" kern="1200"/>
        </a:p>
      </dsp:txBody>
      <dsp:txXfrm>
        <a:off x="3333033" y="4600870"/>
        <a:ext cx="1129724" cy="1120001"/>
      </dsp:txXfrm>
    </dsp:sp>
    <dsp:sp modelId="{A15EC6B9-A719-4943-A9C0-F531C3526385}">
      <dsp:nvSpPr>
        <dsp:cNvPr id="0" name=""/>
        <dsp:cNvSpPr/>
      </dsp:nvSpPr>
      <dsp:spPr>
        <a:xfrm>
          <a:off x="1807674" y="2730776"/>
          <a:ext cx="1605340" cy="163111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t>Språkutveckling och flerspråkighet</a:t>
          </a:r>
        </a:p>
      </dsp:txBody>
      <dsp:txXfrm>
        <a:off x="2042771" y="2969647"/>
        <a:ext cx="1135146" cy="1153372"/>
      </dsp:txXfrm>
    </dsp:sp>
    <dsp:sp modelId="{8D8A0060-C9BB-4426-B7A9-83D8F81D6A6D}">
      <dsp:nvSpPr>
        <dsp:cNvPr id="0" name=""/>
        <dsp:cNvSpPr/>
      </dsp:nvSpPr>
      <dsp:spPr>
        <a:xfrm>
          <a:off x="2269847" y="757255"/>
          <a:ext cx="1600038" cy="1551569"/>
        </a:xfrm>
        <a:prstGeom prst="ellipse">
          <a:avLst/>
        </a:prstGeom>
        <a:solidFill>
          <a:schemeClr val="accent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t>Systematiskt kvalitetsarbete och dokumentation</a:t>
          </a:r>
        </a:p>
        <a:p>
          <a:pPr marL="0" lvl="0" indent="0" algn="ctr" defTabSz="533400">
            <a:lnSpc>
              <a:spcPct val="90000"/>
            </a:lnSpc>
            <a:spcBef>
              <a:spcPct val="0"/>
            </a:spcBef>
            <a:spcAft>
              <a:spcPct val="35000"/>
            </a:spcAft>
            <a:buNone/>
          </a:pPr>
          <a:endParaRPr lang="sv-SE" sz="900" kern="1200"/>
        </a:p>
      </dsp:txBody>
      <dsp:txXfrm>
        <a:off x="2504167" y="984477"/>
        <a:ext cx="1131398" cy="109712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56F51B1A-607C-4CFA-89EC-F8CC3C816118}" type="datetimeFigureOut">
              <a:rPr lang="sv-SE" smtClean="0"/>
              <a:t>2025-10-10</a:t>
            </a:fld>
            <a:endParaRPr lang="sv-SE"/>
          </a:p>
        </p:txBody>
      </p:sp>
      <p:sp>
        <p:nvSpPr>
          <p:cNvPr id="4" name="Platshållare för bildobjekt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5777BC01-6843-4605-B090-3EA872172D71}" type="slidenum">
              <a:rPr lang="sv-SE" smtClean="0"/>
              <a:t>‹#›</a:t>
            </a:fld>
            <a:endParaRPr lang="sv-SE"/>
          </a:p>
        </p:txBody>
      </p:sp>
    </p:spTree>
    <p:extLst>
      <p:ext uri="{BB962C8B-B14F-4D97-AF65-F5344CB8AC3E}">
        <p14:creationId xmlns:p14="http://schemas.microsoft.com/office/powerpoint/2010/main" val="390169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B634A-0B50-B6EB-6080-802E17DB77C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B888880-ACA8-DA34-A33A-752CD18AEE3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F3AE82A-F728-98E1-9D8E-E91D25BC06CF}"/>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E634368D-5D0E-E87A-8ACF-B877EBE1B2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5189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9F12B-80F6-8FB0-105B-DF0C2D6F8BA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B4C7EA9-F2C2-C7D1-B5CA-0CDEEBBC04C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3B3E7D6-A681-76F9-6A79-A170410DA338}"/>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5D70AE8E-8E40-62BF-6B82-329D71C5C5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5770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88991F-EC49-4D67-B9DA-360556F02FA6}" type="slidenum">
              <a:rPr lang="sv-SE" smtClean="0"/>
              <a:t>54</a:t>
            </a:fld>
            <a:endParaRPr lang="sv-SE"/>
          </a:p>
        </p:txBody>
      </p:sp>
    </p:spTree>
    <p:extLst>
      <p:ext uri="{BB962C8B-B14F-4D97-AF65-F5344CB8AC3E}">
        <p14:creationId xmlns:p14="http://schemas.microsoft.com/office/powerpoint/2010/main" val="3803554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88991F-EC49-4D67-B9DA-360556F02FA6}" type="slidenum">
              <a:rPr lang="sv-SE" smtClean="0"/>
              <a:t>55</a:t>
            </a:fld>
            <a:endParaRPr lang="sv-SE"/>
          </a:p>
        </p:txBody>
      </p:sp>
    </p:spTree>
    <p:extLst>
      <p:ext uri="{BB962C8B-B14F-4D97-AF65-F5344CB8AC3E}">
        <p14:creationId xmlns:p14="http://schemas.microsoft.com/office/powerpoint/2010/main" val="984028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Ta bort</a:t>
            </a:r>
          </a:p>
        </p:txBody>
      </p:sp>
      <p:sp>
        <p:nvSpPr>
          <p:cNvPr id="4" name="Platshållare för bildnummer 3"/>
          <p:cNvSpPr>
            <a:spLocks noGrp="1"/>
          </p:cNvSpPr>
          <p:nvPr>
            <p:ph type="sldNum" sz="quarter" idx="5"/>
          </p:nvPr>
        </p:nvSpPr>
        <p:spPr/>
        <p:txBody>
          <a:bodyPr/>
          <a:lstStyle/>
          <a:p>
            <a:fld id="{5777BC01-6843-4605-B090-3EA872172D71}" type="slidenum">
              <a:rPr lang="sv-SE" smtClean="0"/>
              <a:t>56</a:t>
            </a:fld>
            <a:endParaRPr lang="sv-SE"/>
          </a:p>
        </p:txBody>
      </p:sp>
    </p:spTree>
    <p:extLst>
      <p:ext uri="{BB962C8B-B14F-4D97-AF65-F5344CB8AC3E}">
        <p14:creationId xmlns:p14="http://schemas.microsoft.com/office/powerpoint/2010/main" val="2040716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88991F-EC49-4D67-B9DA-360556F02FA6}" type="slidenum">
              <a:rPr lang="sv-SE" smtClean="0"/>
              <a:t>57</a:t>
            </a:fld>
            <a:endParaRPr lang="sv-SE"/>
          </a:p>
        </p:txBody>
      </p:sp>
    </p:spTree>
    <p:extLst>
      <p:ext uri="{BB962C8B-B14F-4D97-AF65-F5344CB8AC3E}">
        <p14:creationId xmlns:p14="http://schemas.microsoft.com/office/powerpoint/2010/main" val="1251826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88991F-EC49-4D67-B9DA-360556F02FA6}" type="slidenum">
              <a:rPr lang="sv-SE" smtClean="0"/>
              <a:t>58</a:t>
            </a:fld>
            <a:endParaRPr lang="sv-SE"/>
          </a:p>
        </p:txBody>
      </p:sp>
    </p:spTree>
    <p:extLst>
      <p:ext uri="{BB962C8B-B14F-4D97-AF65-F5344CB8AC3E}">
        <p14:creationId xmlns:p14="http://schemas.microsoft.com/office/powerpoint/2010/main" val="1181502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88991F-EC49-4D67-B9DA-360556F02FA6}" type="slidenum">
              <a:rPr lang="sv-SE" smtClean="0"/>
              <a:t>59</a:t>
            </a:fld>
            <a:endParaRPr lang="sv-SE"/>
          </a:p>
        </p:txBody>
      </p:sp>
    </p:spTree>
    <p:extLst>
      <p:ext uri="{BB962C8B-B14F-4D97-AF65-F5344CB8AC3E}">
        <p14:creationId xmlns:p14="http://schemas.microsoft.com/office/powerpoint/2010/main" val="92466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88991F-EC49-4D67-B9DA-360556F02FA6}" type="slidenum">
              <a:rPr lang="sv-SE" smtClean="0"/>
              <a:t>60</a:t>
            </a:fld>
            <a:endParaRPr lang="sv-SE"/>
          </a:p>
        </p:txBody>
      </p:sp>
    </p:spTree>
    <p:extLst>
      <p:ext uri="{BB962C8B-B14F-4D97-AF65-F5344CB8AC3E}">
        <p14:creationId xmlns:p14="http://schemas.microsoft.com/office/powerpoint/2010/main" val="2258687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88991F-EC49-4D67-B9DA-360556F02FA6}" type="slidenum">
              <a:rPr lang="sv-SE" smtClean="0"/>
              <a:t>61</a:t>
            </a:fld>
            <a:endParaRPr lang="sv-SE"/>
          </a:p>
        </p:txBody>
      </p:sp>
    </p:spTree>
    <p:extLst>
      <p:ext uri="{BB962C8B-B14F-4D97-AF65-F5344CB8AC3E}">
        <p14:creationId xmlns:p14="http://schemas.microsoft.com/office/powerpoint/2010/main" val="3544561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FF933-DABE-42D1-9253-FAD6D0DB26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anteckningar 5">
            <a:extLst>
              <a:ext uri="{FF2B5EF4-FFF2-40B4-BE49-F238E27FC236}">
                <a16:creationId xmlns:a16="http://schemas.microsoft.com/office/drawing/2014/main" id="{30EB7469-0CF9-04C0-8EAE-843D75EC25A1}"/>
              </a:ext>
            </a:extLst>
          </p:cNvPr>
          <p:cNvSpPr>
            <a:spLocks noGrp="1"/>
          </p:cNvSpPr>
          <p:nvPr>
            <p:ph type="body" sz="quarter" idx="3"/>
          </p:nvPr>
        </p:nvSpPr>
        <p:spPr/>
        <p:txBody>
          <a:bodyPr/>
          <a:lstStyle/>
          <a:p>
            <a:endParaRPr lang="sv-SE"/>
          </a:p>
        </p:txBody>
      </p:sp>
    </p:spTree>
    <p:extLst>
      <p:ext uri="{BB962C8B-B14F-4D97-AF65-F5344CB8AC3E}">
        <p14:creationId xmlns:p14="http://schemas.microsoft.com/office/powerpoint/2010/main" val="1286925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Ibland blir det inte bra – exempel på statistik som är väldigt viktig som styrmedel i kommunen men där vi inte själva kan styra över redovisningen</a:t>
            </a:r>
          </a:p>
        </p:txBody>
      </p:sp>
      <p:sp>
        <p:nvSpPr>
          <p:cNvPr id="4" name="Platshållare för bildnummer 3"/>
          <p:cNvSpPr>
            <a:spLocks noGrp="1"/>
          </p:cNvSpPr>
          <p:nvPr>
            <p:ph type="sldNum" sz="quarter" idx="5"/>
          </p:nvPr>
        </p:nvSpPr>
        <p:spPr/>
        <p:txBody>
          <a:bodyPr/>
          <a:lstStyle/>
          <a:p>
            <a:fld id="{5777BC01-6843-4605-B090-3EA872172D71}" type="slidenum">
              <a:rPr lang="sv-SE" smtClean="0"/>
              <a:t>18</a:t>
            </a:fld>
            <a:endParaRPr lang="sv-SE"/>
          </a:p>
        </p:txBody>
      </p:sp>
    </p:spTree>
    <p:extLst>
      <p:ext uri="{BB962C8B-B14F-4D97-AF65-F5344CB8AC3E}">
        <p14:creationId xmlns:p14="http://schemas.microsoft.com/office/powerpoint/2010/main" val="2675899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F80CC-C7FE-48AD-AFEC-0E69A4555B8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815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F80CC-C7FE-48AD-AFEC-0E69A4555B8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anteckningar 5">
            <a:extLst>
              <a:ext uri="{FF2B5EF4-FFF2-40B4-BE49-F238E27FC236}">
                <a16:creationId xmlns:a16="http://schemas.microsoft.com/office/drawing/2014/main" id="{E1B4AD16-D107-DEF4-A68B-37A83678284C}"/>
              </a:ext>
            </a:extLst>
          </p:cNvPr>
          <p:cNvSpPr>
            <a:spLocks noGrp="1"/>
          </p:cNvSpPr>
          <p:nvPr>
            <p:ph type="body" sz="quarter" idx="3"/>
          </p:nvPr>
        </p:nvSpPr>
        <p:spPr/>
        <p:txBody>
          <a:bodyPr/>
          <a:lstStyle/>
          <a:p>
            <a:endParaRPr lang="sv-SE"/>
          </a:p>
        </p:txBody>
      </p:sp>
    </p:spTree>
    <p:extLst>
      <p:ext uri="{BB962C8B-B14F-4D97-AF65-F5344CB8AC3E}">
        <p14:creationId xmlns:p14="http://schemas.microsoft.com/office/powerpoint/2010/main" val="2801616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88991F-EC49-4D67-B9DA-360556F02FA6}" type="slidenum">
              <a:rPr lang="sv-SE" smtClean="0"/>
              <a:t>65</a:t>
            </a:fld>
            <a:endParaRPr lang="sv-SE"/>
          </a:p>
        </p:txBody>
      </p:sp>
    </p:spTree>
    <p:extLst>
      <p:ext uri="{BB962C8B-B14F-4D97-AF65-F5344CB8AC3E}">
        <p14:creationId xmlns:p14="http://schemas.microsoft.com/office/powerpoint/2010/main" val="1800626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88991F-EC49-4D67-B9DA-360556F02FA6}" type="slidenum">
              <a:rPr lang="sv-SE" smtClean="0"/>
              <a:t>66</a:t>
            </a:fld>
            <a:endParaRPr lang="sv-SE"/>
          </a:p>
        </p:txBody>
      </p:sp>
    </p:spTree>
    <p:extLst>
      <p:ext uri="{BB962C8B-B14F-4D97-AF65-F5344CB8AC3E}">
        <p14:creationId xmlns:p14="http://schemas.microsoft.com/office/powerpoint/2010/main" val="4137945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88991F-EC49-4D67-B9DA-360556F02FA6}" type="slidenum">
              <a:rPr lang="sv-SE" smtClean="0"/>
              <a:t>67</a:t>
            </a:fld>
            <a:endParaRPr lang="sv-SE"/>
          </a:p>
        </p:txBody>
      </p:sp>
    </p:spTree>
    <p:extLst>
      <p:ext uri="{BB962C8B-B14F-4D97-AF65-F5344CB8AC3E}">
        <p14:creationId xmlns:p14="http://schemas.microsoft.com/office/powerpoint/2010/main" val="3751022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88991F-EC49-4D67-B9DA-360556F02FA6}" type="slidenum">
              <a:rPr lang="sv-SE" smtClean="0"/>
              <a:t>68</a:t>
            </a:fld>
            <a:endParaRPr lang="sv-SE"/>
          </a:p>
        </p:txBody>
      </p:sp>
    </p:spTree>
    <p:extLst>
      <p:ext uri="{BB962C8B-B14F-4D97-AF65-F5344CB8AC3E}">
        <p14:creationId xmlns:p14="http://schemas.microsoft.com/office/powerpoint/2010/main" val="2052314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4" name="Platshållare för bildnummer 3"/>
          <p:cNvSpPr>
            <a:spLocks noGrp="1"/>
          </p:cNvSpPr>
          <p:nvPr>
            <p:ph type="sldNum" sz="quarter" idx="5"/>
          </p:nvPr>
        </p:nvSpPr>
        <p:spPr/>
        <p:txBody>
          <a:bodyPr/>
          <a:lstStyle/>
          <a:p>
            <a:fld id="{6B3B0B99-8B5F-4A09-A6FA-8F132C631707}" type="slidenum">
              <a:rPr lang="sv-SE" smtClean="0"/>
              <a:t>69</a:t>
            </a:fld>
            <a:endParaRPr lang="sv-SE"/>
          </a:p>
        </p:txBody>
      </p:sp>
      <p:sp>
        <p:nvSpPr>
          <p:cNvPr id="6" name="Platshållare för anteckningar 5">
            <a:extLst>
              <a:ext uri="{FF2B5EF4-FFF2-40B4-BE49-F238E27FC236}">
                <a16:creationId xmlns:a16="http://schemas.microsoft.com/office/drawing/2014/main" id="{DEA102DF-87AE-6278-E5CE-9DDA066323BB}"/>
              </a:ext>
            </a:extLst>
          </p:cNvPr>
          <p:cNvSpPr>
            <a:spLocks noGrp="1"/>
          </p:cNvSpPr>
          <p:nvPr>
            <p:ph type="body" sz="quarter" idx="3"/>
          </p:nvPr>
        </p:nvSpPr>
        <p:spPr/>
        <p:txBody>
          <a:bodyPr/>
          <a:lstStyle/>
          <a:p>
            <a:endParaRPr lang="sv-SE"/>
          </a:p>
        </p:txBody>
      </p:sp>
    </p:spTree>
    <p:extLst>
      <p:ext uri="{BB962C8B-B14F-4D97-AF65-F5344CB8AC3E}">
        <p14:creationId xmlns:p14="http://schemas.microsoft.com/office/powerpoint/2010/main" val="883036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4" name="Platshållare för bildnummer 3"/>
          <p:cNvSpPr>
            <a:spLocks noGrp="1"/>
          </p:cNvSpPr>
          <p:nvPr>
            <p:ph type="sldNum" sz="quarter" idx="5"/>
          </p:nvPr>
        </p:nvSpPr>
        <p:spPr/>
        <p:txBody>
          <a:bodyPr/>
          <a:lstStyle/>
          <a:p>
            <a:fld id="{6B3B0B99-8B5F-4A09-A6FA-8F132C631707}" type="slidenum">
              <a:rPr lang="sv-SE" smtClean="0"/>
              <a:t>70</a:t>
            </a:fld>
            <a:endParaRPr lang="sv-SE"/>
          </a:p>
        </p:txBody>
      </p:sp>
      <p:sp>
        <p:nvSpPr>
          <p:cNvPr id="6" name="Platshållare för anteckningar 5">
            <a:extLst>
              <a:ext uri="{FF2B5EF4-FFF2-40B4-BE49-F238E27FC236}">
                <a16:creationId xmlns:a16="http://schemas.microsoft.com/office/drawing/2014/main" id="{6367D713-5485-B537-DDEE-54ACD5582DC2}"/>
              </a:ext>
            </a:extLst>
          </p:cNvPr>
          <p:cNvSpPr>
            <a:spLocks noGrp="1"/>
          </p:cNvSpPr>
          <p:nvPr>
            <p:ph type="body" sz="quarter" idx="3"/>
          </p:nvPr>
        </p:nvSpPr>
        <p:spPr/>
        <p:txBody>
          <a:bodyPr/>
          <a:lstStyle/>
          <a:p>
            <a:endParaRPr lang="sv-SE"/>
          </a:p>
        </p:txBody>
      </p:sp>
    </p:spTree>
    <p:extLst>
      <p:ext uri="{BB962C8B-B14F-4D97-AF65-F5344CB8AC3E}">
        <p14:creationId xmlns:p14="http://schemas.microsoft.com/office/powerpoint/2010/main" val="3046508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88991F-EC49-4D67-B9DA-360556F02FA6}" type="slidenum">
              <a:rPr lang="sv-SE" smtClean="0"/>
              <a:t>71</a:t>
            </a:fld>
            <a:endParaRPr lang="sv-SE"/>
          </a:p>
        </p:txBody>
      </p:sp>
    </p:spTree>
    <p:extLst>
      <p:ext uri="{BB962C8B-B14F-4D97-AF65-F5344CB8AC3E}">
        <p14:creationId xmlns:p14="http://schemas.microsoft.com/office/powerpoint/2010/main" val="4090348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FF933-DABE-42D1-9253-FAD6D0DB26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anteckningar 5">
            <a:extLst>
              <a:ext uri="{FF2B5EF4-FFF2-40B4-BE49-F238E27FC236}">
                <a16:creationId xmlns:a16="http://schemas.microsoft.com/office/drawing/2014/main" id="{51B11062-B771-7A00-C9DD-67171ADE8EE1}"/>
              </a:ext>
            </a:extLst>
          </p:cNvPr>
          <p:cNvSpPr>
            <a:spLocks noGrp="1"/>
          </p:cNvSpPr>
          <p:nvPr>
            <p:ph type="body" sz="quarter" idx="3"/>
          </p:nvPr>
        </p:nvSpPr>
        <p:spPr/>
        <p:txBody>
          <a:bodyPr/>
          <a:lstStyle/>
          <a:p>
            <a:endParaRPr lang="sv-SE"/>
          </a:p>
        </p:txBody>
      </p:sp>
    </p:spTree>
    <p:extLst>
      <p:ext uri="{BB962C8B-B14F-4D97-AF65-F5344CB8AC3E}">
        <p14:creationId xmlns:p14="http://schemas.microsoft.com/office/powerpoint/2010/main" val="1172049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Inom barn </a:t>
            </a:r>
            <a:r>
              <a:rPr lang="en-US" err="1">
                <a:ea typeface="Calibri"/>
                <a:cs typeface="Calibri"/>
              </a:rPr>
              <a:t>och</a:t>
            </a:r>
            <a:r>
              <a:rPr lang="en-US">
                <a:ea typeface="Calibri"/>
                <a:cs typeface="Calibri"/>
              </a:rPr>
              <a:t> </a:t>
            </a:r>
            <a:r>
              <a:rPr lang="en-US" err="1">
                <a:ea typeface="Calibri"/>
                <a:cs typeface="Calibri"/>
              </a:rPr>
              <a:t>elevhälsan</a:t>
            </a:r>
            <a:r>
              <a:rPr lang="en-US">
                <a:ea typeface="Calibri"/>
                <a:cs typeface="Calibri"/>
              </a:rPr>
              <a:t> </a:t>
            </a:r>
            <a:r>
              <a:rPr lang="en-US" err="1">
                <a:ea typeface="Calibri"/>
                <a:cs typeface="Calibri"/>
              </a:rPr>
              <a:t>finns</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arbetsgrupp</a:t>
            </a:r>
            <a:r>
              <a:rPr lang="en-US">
                <a:ea typeface="Calibri"/>
                <a:cs typeface="Calibri"/>
              </a:rPr>
              <a:t> med </a:t>
            </a:r>
            <a:r>
              <a:rPr lang="en-US" err="1">
                <a:ea typeface="Calibri"/>
                <a:cs typeface="Calibri"/>
              </a:rPr>
              <a:t>specialpedagogern</a:t>
            </a:r>
            <a:r>
              <a:rPr lang="en-US">
                <a:ea typeface="Calibri"/>
                <a:cs typeface="Calibri"/>
              </a:rPr>
              <a:t> med </a:t>
            </a:r>
            <a:r>
              <a:rPr lang="en-US" err="1">
                <a:ea typeface="Calibri"/>
                <a:cs typeface="Calibri"/>
              </a:rPr>
              <a:t>ett</a:t>
            </a:r>
            <a:r>
              <a:rPr lang="en-US">
                <a:ea typeface="Calibri"/>
                <a:cs typeface="Calibri"/>
              </a:rPr>
              <a:t> </a:t>
            </a:r>
            <a:r>
              <a:rPr lang="en-US" err="1">
                <a:ea typeface="Calibri"/>
                <a:cs typeface="Calibri"/>
              </a:rPr>
              <a:t>hemkommunsuppdrag</a:t>
            </a:r>
            <a:r>
              <a:rPr lang="en-US">
                <a:ea typeface="Calibri"/>
                <a:cs typeface="Calibri"/>
              </a:rPr>
              <a:t> </a:t>
            </a:r>
            <a:r>
              <a:rPr lang="en-US" err="1">
                <a:ea typeface="Calibri"/>
                <a:cs typeface="Calibri"/>
              </a:rPr>
              <a:t>gällande</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vara</a:t>
            </a:r>
            <a:r>
              <a:rPr lang="en-US">
                <a:ea typeface="Calibri"/>
                <a:cs typeface="Calibri"/>
              </a:rPr>
              <a:t> </a:t>
            </a:r>
            <a:r>
              <a:rPr lang="en-US" err="1">
                <a:ea typeface="Calibri"/>
                <a:cs typeface="Calibri"/>
              </a:rPr>
              <a:t>ett</a:t>
            </a:r>
            <a:r>
              <a:rPr lang="en-US">
                <a:ea typeface="Calibri"/>
                <a:cs typeface="Calibri"/>
              </a:rPr>
              <a:t> </a:t>
            </a:r>
            <a:r>
              <a:rPr lang="en-US" err="1">
                <a:ea typeface="Calibri"/>
                <a:cs typeface="Calibri"/>
              </a:rPr>
              <a:t>stöd</a:t>
            </a:r>
            <a:r>
              <a:rPr lang="en-US">
                <a:ea typeface="Calibri"/>
                <a:cs typeface="Calibri"/>
              </a:rPr>
              <a:t> I </a:t>
            </a:r>
            <a:r>
              <a:rPr lang="en-US" err="1">
                <a:ea typeface="Calibri"/>
                <a:cs typeface="Calibri"/>
              </a:rPr>
              <a:t>informationen</a:t>
            </a:r>
            <a:r>
              <a:rPr lang="en-US">
                <a:ea typeface="Calibri"/>
                <a:cs typeface="Calibri"/>
              </a:rPr>
              <a:t> om </a:t>
            </a:r>
            <a:r>
              <a:rPr lang="en-US" err="1">
                <a:ea typeface="Calibri"/>
                <a:cs typeface="Calibri"/>
              </a:rPr>
              <a:t>anpassad</a:t>
            </a:r>
            <a:r>
              <a:rPr lang="en-US">
                <a:ea typeface="Calibri"/>
                <a:cs typeface="Calibri"/>
              </a:rPr>
              <a:t> </a:t>
            </a:r>
            <a:r>
              <a:rPr lang="en-US" err="1">
                <a:ea typeface="Calibri"/>
                <a:cs typeface="Calibri"/>
              </a:rPr>
              <a:t>grundskola</a:t>
            </a:r>
            <a:r>
              <a:rPr lang="en-US">
                <a:ea typeface="Calibri"/>
                <a:cs typeface="Calibri"/>
              </a:rPr>
              <a:t>. </a:t>
            </a:r>
            <a:br>
              <a:rPr lang="en-US">
                <a:ea typeface="Calibri"/>
                <a:cs typeface="+mn-lt"/>
              </a:rPr>
            </a:br>
            <a:r>
              <a:rPr lang="en-US" err="1">
                <a:ea typeface="Calibri"/>
                <a:cs typeface="Calibri"/>
              </a:rPr>
              <a:t>Informationsuppdraget</a:t>
            </a:r>
            <a:r>
              <a:rPr lang="en-US">
                <a:ea typeface="Calibri"/>
                <a:cs typeface="Calibri"/>
              </a:rPr>
              <a:t> </a:t>
            </a:r>
            <a:r>
              <a:rPr lang="en-US" err="1">
                <a:ea typeface="Calibri"/>
                <a:cs typeface="Calibri"/>
              </a:rPr>
              <a:t>innebär</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rektor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kommunal</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fristående</a:t>
            </a:r>
            <a:r>
              <a:rPr lang="en-US">
                <a:ea typeface="Calibri"/>
                <a:cs typeface="Calibri"/>
              </a:rPr>
              <a:t> </a:t>
            </a:r>
            <a:r>
              <a:rPr lang="en-US" err="1">
                <a:ea typeface="Calibri"/>
                <a:cs typeface="Calibri"/>
              </a:rPr>
              <a:t>förskola</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grundskola</a:t>
            </a:r>
            <a:r>
              <a:rPr lang="en-US">
                <a:ea typeface="Calibri"/>
                <a:cs typeface="Calibri"/>
              </a:rPr>
              <a:t> </a:t>
            </a:r>
            <a:r>
              <a:rPr lang="en-US" err="1">
                <a:ea typeface="Calibri"/>
                <a:cs typeface="Calibri"/>
              </a:rPr>
              <a:t>kan</a:t>
            </a:r>
            <a:r>
              <a:rPr lang="en-US">
                <a:ea typeface="Calibri"/>
                <a:cs typeface="Calibri"/>
              </a:rPr>
              <a:t> </a:t>
            </a:r>
            <a:r>
              <a:rPr lang="en-US" err="1">
                <a:ea typeface="Calibri"/>
                <a:cs typeface="Calibri"/>
              </a:rPr>
              <a:t>kontakta</a:t>
            </a:r>
            <a:r>
              <a:rPr lang="en-US">
                <a:ea typeface="Calibri"/>
                <a:cs typeface="Calibri"/>
              </a:rPr>
              <a:t> </a:t>
            </a:r>
            <a:r>
              <a:rPr lang="en-US" err="1">
                <a:ea typeface="Calibri"/>
                <a:cs typeface="Calibri"/>
              </a:rPr>
              <a:t>specialpedagog</a:t>
            </a:r>
            <a:r>
              <a:rPr lang="en-US">
                <a:ea typeface="Calibri"/>
                <a:cs typeface="Calibri"/>
              </a:rPr>
              <a:t> I </a:t>
            </a:r>
            <a:r>
              <a:rPr lang="en-US" err="1">
                <a:ea typeface="Calibri"/>
                <a:cs typeface="Calibri"/>
              </a:rPr>
              <a:t>uppdraget</a:t>
            </a:r>
            <a:r>
              <a:rPr lang="en-US">
                <a:ea typeface="Calibri"/>
                <a:cs typeface="Calibri"/>
              </a:rPr>
              <a:t> för </a:t>
            </a:r>
            <a:r>
              <a:rPr lang="en-US" err="1">
                <a:ea typeface="Calibri"/>
                <a:cs typeface="Calibri"/>
              </a:rPr>
              <a:t>att</a:t>
            </a:r>
            <a:r>
              <a:rPr lang="en-US">
                <a:ea typeface="Calibri"/>
                <a:cs typeface="Calibri"/>
              </a:rPr>
              <a:t> </a:t>
            </a:r>
            <a:r>
              <a:rPr lang="en-US" err="1">
                <a:ea typeface="Calibri"/>
                <a:cs typeface="Calibri"/>
              </a:rPr>
              <a:t>vara</a:t>
            </a:r>
            <a:r>
              <a:rPr lang="en-US">
                <a:ea typeface="Calibri"/>
                <a:cs typeface="Calibri"/>
              </a:rPr>
              <a:t> </a:t>
            </a:r>
            <a:r>
              <a:rPr lang="en-US" err="1">
                <a:ea typeface="Calibri"/>
                <a:cs typeface="Calibri"/>
              </a:rPr>
              <a:t>ett</a:t>
            </a:r>
            <a:r>
              <a:rPr lang="en-US">
                <a:ea typeface="Calibri"/>
                <a:cs typeface="Calibri"/>
              </a:rPr>
              <a:t> </a:t>
            </a:r>
            <a:r>
              <a:rPr lang="en-US" err="1">
                <a:ea typeface="Calibri"/>
                <a:cs typeface="Calibri"/>
              </a:rPr>
              <a:t>stöd</a:t>
            </a:r>
            <a:r>
              <a:rPr lang="en-US">
                <a:ea typeface="Calibri"/>
                <a:cs typeface="Calibri"/>
              </a:rPr>
              <a:t> I </a:t>
            </a:r>
            <a:r>
              <a:rPr lang="en-US" err="1">
                <a:ea typeface="Calibri"/>
                <a:cs typeface="Calibri"/>
              </a:rPr>
              <a:t>processen</a:t>
            </a:r>
            <a:r>
              <a:rPr lang="en-US">
                <a:ea typeface="Calibri"/>
                <a:cs typeface="Calibri"/>
              </a:rPr>
              <a:t>. </a:t>
            </a:r>
            <a:r>
              <a:rPr lang="en-US" err="1">
                <a:ea typeface="Calibri"/>
                <a:cs typeface="Calibri"/>
              </a:rPr>
              <a:t>SPecialpedagogen</a:t>
            </a:r>
            <a:r>
              <a:rPr lang="en-US">
                <a:ea typeface="Calibri"/>
                <a:cs typeface="Calibri"/>
              </a:rPr>
              <a:t> </a:t>
            </a:r>
            <a:r>
              <a:rPr lang="en-US" err="1">
                <a:ea typeface="Calibri"/>
                <a:cs typeface="Calibri"/>
              </a:rPr>
              <a:t>kan</a:t>
            </a:r>
            <a:r>
              <a:rPr lang="en-US">
                <a:ea typeface="Calibri"/>
                <a:cs typeface="Calibri"/>
              </a:rPr>
              <a:t> </a:t>
            </a:r>
            <a:r>
              <a:rPr lang="en-US" err="1">
                <a:ea typeface="Calibri"/>
                <a:cs typeface="Calibri"/>
              </a:rPr>
              <a:t>även</a:t>
            </a:r>
            <a:r>
              <a:rPr lang="en-US">
                <a:ea typeface="Calibri"/>
                <a:cs typeface="Calibri"/>
              </a:rPr>
              <a:t> </a:t>
            </a:r>
            <a:r>
              <a:rPr lang="en-US" err="1">
                <a:ea typeface="Calibri"/>
                <a:cs typeface="Calibri"/>
              </a:rPr>
              <a:t>vara</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besök</a:t>
            </a:r>
            <a:r>
              <a:rPr lang="en-US">
                <a:ea typeface="Calibri"/>
                <a:cs typeface="Calibri"/>
              </a:rPr>
              <a:t> </a:t>
            </a:r>
            <a:r>
              <a:rPr lang="en-US" err="1">
                <a:ea typeface="Calibri"/>
                <a:cs typeface="Calibri"/>
              </a:rPr>
              <a:t>där</a:t>
            </a:r>
            <a:r>
              <a:rPr lang="en-US">
                <a:ea typeface="Calibri"/>
                <a:cs typeface="Calibri"/>
              </a:rPr>
              <a:t> </a:t>
            </a:r>
            <a:r>
              <a:rPr lang="en-US" err="1">
                <a:ea typeface="Calibri"/>
                <a:cs typeface="Calibri"/>
              </a:rPr>
              <a:t>förskola</a:t>
            </a:r>
            <a:r>
              <a:rPr lang="en-US">
                <a:ea typeface="Calibri"/>
                <a:cs typeface="Calibri"/>
              </a:rPr>
              <a:t>/</a:t>
            </a:r>
            <a:r>
              <a:rPr lang="en-US" err="1">
                <a:ea typeface="Calibri"/>
                <a:cs typeface="Calibri"/>
              </a:rPr>
              <a:t>skola</a:t>
            </a:r>
            <a:r>
              <a:rPr lang="en-US">
                <a:ea typeface="Calibri"/>
                <a:cs typeface="Calibri"/>
              </a:rPr>
              <a:t> </a:t>
            </a:r>
            <a:r>
              <a:rPr lang="en-US" err="1">
                <a:ea typeface="Calibri"/>
                <a:cs typeface="Calibri"/>
              </a:rPr>
              <a:t>träffar</a:t>
            </a:r>
            <a:r>
              <a:rPr lang="en-US">
                <a:ea typeface="Calibri"/>
                <a:cs typeface="Calibri"/>
              </a:rPr>
              <a:t> </a:t>
            </a:r>
            <a:r>
              <a:rPr lang="en-US" err="1">
                <a:ea typeface="Calibri"/>
                <a:cs typeface="Calibri"/>
              </a:rPr>
              <a:t>vårdnadshavare</a:t>
            </a:r>
            <a:r>
              <a:rPr lang="en-US">
                <a:ea typeface="Calibri"/>
                <a:cs typeface="Calibri"/>
              </a:rPr>
              <a:t> för </a:t>
            </a:r>
            <a:r>
              <a:rPr lang="en-US" err="1">
                <a:ea typeface="Calibri"/>
                <a:cs typeface="Calibri"/>
              </a:rPr>
              <a:t>att</a:t>
            </a:r>
            <a:r>
              <a:rPr lang="en-US">
                <a:ea typeface="Calibri"/>
                <a:cs typeface="Calibri"/>
              </a:rPr>
              <a:t> </a:t>
            </a:r>
            <a:r>
              <a:rPr lang="en-US" err="1">
                <a:ea typeface="Calibri"/>
                <a:cs typeface="Calibri"/>
              </a:rPr>
              <a:t>informera</a:t>
            </a:r>
            <a:r>
              <a:rPr lang="en-US">
                <a:ea typeface="Calibri"/>
                <a:cs typeface="Calibri"/>
              </a:rPr>
              <a:t> om </a:t>
            </a:r>
            <a:r>
              <a:rPr lang="en-US" err="1">
                <a:ea typeface="Calibri"/>
                <a:cs typeface="Calibri"/>
              </a:rPr>
              <a:t>vad</a:t>
            </a:r>
            <a:r>
              <a:rPr lang="en-US">
                <a:ea typeface="Calibri"/>
                <a:cs typeface="Calibri"/>
              </a:rPr>
              <a:t> det </a:t>
            </a:r>
            <a:r>
              <a:rPr lang="en-US" err="1">
                <a:ea typeface="Calibri"/>
                <a:cs typeface="Calibri"/>
              </a:rPr>
              <a:t>innebär</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gå</a:t>
            </a:r>
            <a:r>
              <a:rPr lang="en-US">
                <a:ea typeface="Calibri"/>
                <a:cs typeface="Calibri"/>
              </a:rPr>
              <a:t> I </a:t>
            </a:r>
            <a:r>
              <a:rPr lang="en-US" err="1">
                <a:ea typeface="Calibri"/>
                <a:cs typeface="Calibri"/>
              </a:rPr>
              <a:t>anpassad</a:t>
            </a:r>
            <a:r>
              <a:rPr lang="en-US">
                <a:ea typeface="Calibri"/>
                <a:cs typeface="Calibri"/>
              </a:rPr>
              <a:t> </a:t>
            </a:r>
            <a:r>
              <a:rPr lang="en-US" err="1">
                <a:ea typeface="Calibri"/>
                <a:cs typeface="Calibri"/>
              </a:rPr>
              <a:t>grundskola</a:t>
            </a:r>
            <a:r>
              <a:rPr lang="en-US">
                <a:ea typeface="Calibri"/>
                <a:cs typeface="Calibri"/>
              </a:rPr>
              <a:t> </a:t>
            </a:r>
            <a:r>
              <a:rPr lang="en-US" err="1">
                <a:ea typeface="Calibri"/>
                <a:cs typeface="Calibri"/>
              </a:rPr>
              <a:t>och</a:t>
            </a:r>
            <a:r>
              <a:rPr lang="en-US">
                <a:ea typeface="Calibri"/>
                <a:cs typeface="Calibri"/>
              </a:rPr>
              <a:t> </a:t>
            </a:r>
            <a:r>
              <a:rPr lang="en-US" err="1">
                <a:ea typeface="Calibri"/>
                <a:cs typeface="Calibri"/>
              </a:rPr>
              <a:t>hur</a:t>
            </a:r>
            <a:r>
              <a:rPr lang="en-US">
                <a:ea typeface="Calibri"/>
                <a:cs typeface="Calibri"/>
              </a:rPr>
              <a:t> </a:t>
            </a:r>
            <a:r>
              <a:rPr lang="en-US" err="1">
                <a:ea typeface="Calibri"/>
                <a:cs typeface="Calibri"/>
              </a:rPr>
              <a:t>ansökningprocessen</a:t>
            </a:r>
            <a:r>
              <a:rPr lang="en-US">
                <a:ea typeface="Calibri"/>
                <a:cs typeface="Calibri"/>
              </a:rPr>
              <a:t> </a:t>
            </a:r>
            <a:r>
              <a:rPr lang="en-US" err="1">
                <a:ea typeface="Calibri"/>
                <a:cs typeface="Calibri"/>
              </a:rPr>
              <a:t>går</a:t>
            </a:r>
            <a:r>
              <a:rPr lang="en-US">
                <a:ea typeface="Calibri"/>
                <a:cs typeface="Calibri"/>
              </a:rPr>
              <a:t> till. </a:t>
            </a:r>
            <a:br>
              <a:rPr lang="en-US">
                <a:cs typeface="+mn-lt"/>
              </a:rPr>
            </a:br>
            <a:r>
              <a:rPr lang="en-US" err="1">
                <a:ea typeface="Calibri"/>
                <a:cs typeface="Calibri"/>
              </a:rPr>
              <a:t>Informationen</a:t>
            </a:r>
            <a:r>
              <a:rPr lang="en-US">
                <a:ea typeface="Calibri"/>
                <a:cs typeface="Calibri"/>
              </a:rPr>
              <a:t> </a:t>
            </a:r>
            <a:r>
              <a:rPr lang="en-US" err="1">
                <a:ea typeface="Calibri"/>
                <a:cs typeface="Calibri"/>
              </a:rPr>
              <a:t>omfattar</a:t>
            </a:r>
            <a:r>
              <a:rPr lang="en-US">
                <a:ea typeface="Calibri"/>
                <a:cs typeface="Calibri"/>
              </a:rPr>
              <a:t> </a:t>
            </a:r>
            <a:r>
              <a:rPr lang="en-US" err="1">
                <a:ea typeface="Calibri"/>
                <a:cs typeface="Calibri"/>
              </a:rPr>
              <a:t>vad</a:t>
            </a:r>
            <a:r>
              <a:rPr lang="en-US">
                <a:ea typeface="Calibri"/>
                <a:cs typeface="Calibri"/>
              </a:rPr>
              <a:t> det </a:t>
            </a:r>
            <a:r>
              <a:rPr lang="en-US" err="1">
                <a:ea typeface="Calibri"/>
                <a:cs typeface="Calibri"/>
              </a:rPr>
              <a:t>innebär</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gå</a:t>
            </a:r>
            <a:r>
              <a:rPr lang="en-US">
                <a:ea typeface="Calibri"/>
                <a:cs typeface="Calibri"/>
              </a:rPr>
              <a:t> I </a:t>
            </a:r>
            <a:r>
              <a:rPr lang="en-US" err="1">
                <a:ea typeface="Calibri"/>
                <a:cs typeface="Calibri"/>
              </a:rPr>
              <a:t>anpassad</a:t>
            </a:r>
            <a:r>
              <a:rPr lang="en-US">
                <a:ea typeface="Calibri"/>
                <a:cs typeface="Calibri"/>
              </a:rPr>
              <a:t> </a:t>
            </a:r>
            <a:r>
              <a:rPr lang="en-US" err="1">
                <a:ea typeface="Calibri"/>
                <a:cs typeface="Calibri"/>
              </a:rPr>
              <a:t>grundskola</a:t>
            </a:r>
            <a:r>
              <a:rPr lang="en-US">
                <a:ea typeface="Calibri"/>
                <a:cs typeface="Calibri"/>
              </a:rPr>
              <a:t>, </a:t>
            </a:r>
            <a:r>
              <a:rPr lang="en-US" err="1">
                <a:ea typeface="Calibri"/>
                <a:cs typeface="Calibri"/>
              </a:rPr>
              <a:t>hur</a:t>
            </a:r>
            <a:r>
              <a:rPr lang="en-US">
                <a:ea typeface="Calibri"/>
                <a:cs typeface="Calibri"/>
              </a:rPr>
              <a:t> </a:t>
            </a:r>
            <a:r>
              <a:rPr lang="en-US" err="1">
                <a:ea typeface="Calibri"/>
                <a:cs typeface="Calibri"/>
              </a:rPr>
              <a:t>ansökningsprocessen</a:t>
            </a:r>
            <a:r>
              <a:rPr lang="en-US">
                <a:ea typeface="Calibri"/>
                <a:cs typeface="Calibri"/>
              </a:rPr>
              <a:t> </a:t>
            </a:r>
            <a:r>
              <a:rPr lang="en-US" err="1">
                <a:ea typeface="Calibri"/>
                <a:cs typeface="Calibri"/>
              </a:rPr>
              <a:t>går</a:t>
            </a:r>
            <a:r>
              <a:rPr lang="en-US">
                <a:ea typeface="Calibri"/>
                <a:cs typeface="Calibri"/>
              </a:rPr>
              <a:t> till </a:t>
            </a:r>
            <a:r>
              <a:rPr lang="en-US" err="1">
                <a:ea typeface="Calibri"/>
                <a:cs typeface="Calibri"/>
              </a:rPr>
              <a:t>och</a:t>
            </a:r>
            <a:r>
              <a:rPr lang="en-US">
                <a:ea typeface="Calibri"/>
                <a:cs typeface="Calibri"/>
              </a:rPr>
              <a:t> </a:t>
            </a:r>
            <a:r>
              <a:rPr lang="en-US" err="1">
                <a:ea typeface="Calibri"/>
                <a:cs typeface="Calibri"/>
              </a:rPr>
              <a:t>eventuella</a:t>
            </a:r>
            <a:r>
              <a:rPr lang="en-US">
                <a:ea typeface="Calibri"/>
                <a:cs typeface="Calibri"/>
              </a:rPr>
              <a:t> </a:t>
            </a:r>
            <a:r>
              <a:rPr lang="en-US" err="1">
                <a:ea typeface="Calibri"/>
                <a:cs typeface="Calibri"/>
              </a:rPr>
              <a:t>konsekvenser</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kommer</a:t>
            </a:r>
            <a:r>
              <a:rPr lang="en-US">
                <a:ea typeface="Calibri"/>
                <a:cs typeface="Calibri"/>
              </a:rPr>
              <a:t> </a:t>
            </a:r>
            <a:r>
              <a:rPr lang="en-US" err="1">
                <a:ea typeface="Calibri"/>
                <a:cs typeface="Calibri"/>
              </a:rPr>
              <a:t>utifrån</a:t>
            </a:r>
            <a:r>
              <a:rPr lang="en-US">
                <a:ea typeface="Calibri"/>
                <a:cs typeface="Calibri"/>
              </a:rPr>
              <a:t> </a:t>
            </a:r>
            <a:r>
              <a:rPr lang="en-US" err="1">
                <a:ea typeface="Calibri"/>
                <a:cs typeface="Calibri"/>
              </a:rPr>
              <a:t>att</a:t>
            </a:r>
            <a:r>
              <a:rPr lang="en-US">
                <a:ea typeface="Calibri"/>
                <a:cs typeface="Calibri"/>
              </a:rPr>
              <a:t> man </a:t>
            </a:r>
            <a:r>
              <a:rPr lang="en-US" err="1">
                <a:ea typeface="Calibri"/>
                <a:cs typeface="Calibri"/>
              </a:rPr>
              <a:t>börjar</a:t>
            </a:r>
            <a:r>
              <a:rPr lang="en-US">
                <a:ea typeface="Calibri"/>
                <a:cs typeface="Calibri"/>
              </a:rPr>
              <a:t> I </a:t>
            </a:r>
            <a:r>
              <a:rPr lang="en-US" err="1">
                <a:ea typeface="Calibri"/>
                <a:cs typeface="Calibri"/>
              </a:rPr>
              <a:t>anpassad</a:t>
            </a:r>
            <a:r>
              <a:rPr lang="en-US">
                <a:ea typeface="Calibri"/>
                <a:cs typeface="Calibri"/>
              </a:rPr>
              <a:t> </a:t>
            </a:r>
            <a:r>
              <a:rPr lang="en-US" err="1">
                <a:ea typeface="Calibri"/>
                <a:cs typeface="Calibri"/>
              </a:rPr>
              <a:t>skolform</a:t>
            </a:r>
            <a:r>
              <a:rPr lang="en-US">
                <a:ea typeface="Calibri"/>
                <a:cs typeface="Calibri"/>
              </a:rPr>
              <a:t>. </a:t>
            </a:r>
          </a:p>
          <a:p>
            <a:endParaRPr lang="en-US">
              <a:ea typeface="Calibri"/>
              <a:cs typeface="Calibri"/>
            </a:endParaRPr>
          </a:p>
          <a:p>
            <a:r>
              <a:rPr lang="en-US">
                <a:ea typeface="Calibri"/>
                <a:cs typeface="Calibri"/>
              </a:rPr>
              <a:t>För de barn </a:t>
            </a:r>
            <a:r>
              <a:rPr lang="en-US" err="1">
                <a:ea typeface="Calibri"/>
                <a:cs typeface="Calibri"/>
              </a:rPr>
              <a:t>som</a:t>
            </a:r>
            <a:r>
              <a:rPr lang="en-US">
                <a:ea typeface="Calibri"/>
                <a:cs typeface="Calibri"/>
              </a:rPr>
              <a:t> sedan </a:t>
            </a:r>
            <a:r>
              <a:rPr lang="en-US" err="1">
                <a:ea typeface="Calibri"/>
                <a:cs typeface="Calibri"/>
              </a:rPr>
              <a:t>ingår</a:t>
            </a:r>
            <a:r>
              <a:rPr lang="en-US">
                <a:ea typeface="Calibri"/>
                <a:cs typeface="Calibri"/>
              </a:rPr>
              <a:t> I </a:t>
            </a:r>
            <a:r>
              <a:rPr lang="en-US" err="1">
                <a:ea typeface="Calibri"/>
                <a:cs typeface="Calibri"/>
              </a:rPr>
              <a:t>ansökningsprocessen</a:t>
            </a:r>
            <a:r>
              <a:rPr lang="en-US">
                <a:ea typeface="Calibri"/>
                <a:cs typeface="Calibri"/>
              </a:rPr>
              <a:t> </a:t>
            </a:r>
            <a:r>
              <a:rPr lang="en-US" err="1">
                <a:ea typeface="Calibri"/>
                <a:cs typeface="Calibri"/>
              </a:rPr>
              <a:t>görs</a:t>
            </a:r>
            <a:r>
              <a:rPr lang="en-US">
                <a:ea typeface="Calibri"/>
                <a:cs typeface="Calibri"/>
              </a:rPr>
              <a:t> den </a:t>
            </a:r>
            <a:r>
              <a:rPr lang="en-US" err="1">
                <a:ea typeface="Calibri"/>
                <a:cs typeface="Calibri"/>
              </a:rPr>
              <a:t>sociala</a:t>
            </a:r>
            <a:r>
              <a:rPr lang="en-US">
                <a:ea typeface="Calibri"/>
                <a:cs typeface="Calibri"/>
              </a:rPr>
              <a:t> </a:t>
            </a:r>
            <a:r>
              <a:rPr lang="en-US" err="1">
                <a:ea typeface="Calibri"/>
                <a:cs typeface="Calibri"/>
              </a:rPr>
              <a:t>bedömningen</a:t>
            </a:r>
            <a:r>
              <a:rPr lang="en-US">
                <a:ea typeface="Calibri"/>
                <a:cs typeface="Calibri"/>
              </a:rPr>
              <a:t> av </a:t>
            </a:r>
            <a:r>
              <a:rPr lang="en-US" err="1">
                <a:ea typeface="Calibri"/>
                <a:cs typeface="Calibri"/>
              </a:rPr>
              <a:t>kurator</a:t>
            </a:r>
            <a:r>
              <a:rPr lang="en-US">
                <a:ea typeface="Calibri"/>
                <a:cs typeface="Calibri"/>
              </a:rPr>
              <a:t> </a:t>
            </a:r>
            <a:r>
              <a:rPr lang="en-US" err="1">
                <a:ea typeface="Calibri"/>
                <a:cs typeface="Calibri"/>
              </a:rPr>
              <a:t>inom</a:t>
            </a:r>
            <a:r>
              <a:rPr lang="en-US">
                <a:ea typeface="Calibri"/>
                <a:cs typeface="Calibri"/>
              </a:rPr>
              <a:t> barn- </a:t>
            </a:r>
            <a:r>
              <a:rPr lang="en-US" err="1">
                <a:ea typeface="Calibri"/>
                <a:cs typeface="Calibri"/>
              </a:rPr>
              <a:t>och</a:t>
            </a:r>
            <a:r>
              <a:rPr lang="en-US">
                <a:ea typeface="Calibri"/>
                <a:cs typeface="Calibri"/>
              </a:rPr>
              <a:t> </a:t>
            </a:r>
            <a:r>
              <a:rPr lang="en-US" err="1">
                <a:ea typeface="Calibri"/>
                <a:cs typeface="Calibri"/>
              </a:rPr>
              <a:t>elevhälsan</a:t>
            </a:r>
            <a:r>
              <a:rPr lang="en-US">
                <a:ea typeface="Calibri"/>
                <a:cs typeface="Calibri"/>
              </a:rPr>
              <a:t>. </a:t>
            </a:r>
          </a:p>
        </p:txBody>
      </p:sp>
      <p:sp>
        <p:nvSpPr>
          <p:cNvPr id="4" name="Slide Number Placeholder 3"/>
          <p:cNvSpPr>
            <a:spLocks noGrp="1"/>
          </p:cNvSpPr>
          <p:nvPr>
            <p:ph type="sldNum" sz="quarter" idx="5"/>
          </p:nvPr>
        </p:nvSpPr>
        <p:spPr/>
        <p:txBody>
          <a:bodyPr/>
          <a:lstStyle/>
          <a:p>
            <a:fld id="{5777BC01-6843-4605-B090-3EA872172D71}" type="slidenum">
              <a:rPr lang="sv-SE" smtClean="0"/>
              <a:t>32</a:t>
            </a:fld>
            <a:endParaRPr lang="sv-SE"/>
          </a:p>
        </p:txBody>
      </p:sp>
    </p:spTree>
    <p:extLst>
      <p:ext uri="{BB962C8B-B14F-4D97-AF65-F5344CB8AC3E}">
        <p14:creationId xmlns:p14="http://schemas.microsoft.com/office/powerpoint/2010/main" val="1057842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FF933-DABE-42D1-9253-FAD6D0DB26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anteckningar 5">
            <a:extLst>
              <a:ext uri="{FF2B5EF4-FFF2-40B4-BE49-F238E27FC236}">
                <a16:creationId xmlns:a16="http://schemas.microsoft.com/office/drawing/2014/main" id="{DA03C08F-1CDB-A8D2-AF84-655241443B16}"/>
              </a:ext>
            </a:extLst>
          </p:cNvPr>
          <p:cNvSpPr>
            <a:spLocks noGrp="1"/>
          </p:cNvSpPr>
          <p:nvPr>
            <p:ph type="body" sz="quarter" idx="3"/>
          </p:nvPr>
        </p:nvSpPr>
        <p:spPr/>
        <p:txBody>
          <a:bodyPr/>
          <a:lstStyle/>
          <a:p>
            <a:endParaRPr lang="sv-SE"/>
          </a:p>
        </p:txBody>
      </p:sp>
    </p:spTree>
    <p:extLst>
      <p:ext uri="{BB962C8B-B14F-4D97-AF65-F5344CB8AC3E}">
        <p14:creationId xmlns:p14="http://schemas.microsoft.com/office/powerpoint/2010/main" val="63850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234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mn-lt"/>
              </a:rPr>
              <a:t>Anpassad</a:t>
            </a:r>
            <a:r>
              <a:rPr lang="en-US">
                <a:ea typeface="Calibri"/>
                <a:cs typeface="+mn-lt"/>
              </a:rPr>
              <a:t> </a:t>
            </a:r>
            <a:r>
              <a:rPr lang="en-US" err="1">
                <a:ea typeface="Calibri"/>
                <a:cs typeface="+mn-lt"/>
              </a:rPr>
              <a:t>grundskola</a:t>
            </a:r>
            <a:r>
              <a:rPr lang="en-US">
                <a:ea typeface="Calibri"/>
                <a:cs typeface="+mn-lt"/>
              </a:rPr>
              <a:t> </a:t>
            </a:r>
            <a:r>
              <a:rPr lang="en-US" err="1">
                <a:ea typeface="Calibri"/>
                <a:cs typeface="+mn-lt"/>
              </a:rPr>
              <a:t>har</a:t>
            </a:r>
            <a:r>
              <a:rPr lang="en-US">
                <a:ea typeface="Calibri"/>
                <a:cs typeface="+mn-lt"/>
              </a:rPr>
              <a:t> </a:t>
            </a:r>
            <a:r>
              <a:rPr lang="en-US" err="1">
                <a:ea typeface="Calibri"/>
                <a:cs typeface="+mn-lt"/>
              </a:rPr>
              <a:t>ingen</a:t>
            </a:r>
            <a:r>
              <a:rPr lang="en-US">
                <a:ea typeface="Calibri"/>
                <a:cs typeface="+mn-lt"/>
              </a:rPr>
              <a:t> </a:t>
            </a:r>
            <a:r>
              <a:rPr lang="en-US" err="1">
                <a:ea typeface="Calibri"/>
                <a:cs typeface="+mn-lt"/>
              </a:rPr>
              <a:t>förskoleklass</a:t>
            </a:r>
            <a:r>
              <a:rPr lang="en-US">
                <a:ea typeface="Calibri"/>
                <a:cs typeface="+mn-lt"/>
              </a:rPr>
              <a:t> </a:t>
            </a:r>
            <a:r>
              <a:rPr lang="en-US" err="1">
                <a:ea typeface="Calibri"/>
                <a:cs typeface="+mn-lt"/>
              </a:rPr>
              <a:t>utan</a:t>
            </a:r>
            <a:r>
              <a:rPr lang="en-US">
                <a:ea typeface="Calibri"/>
                <a:cs typeface="+mn-lt"/>
              </a:rPr>
              <a:t> </a:t>
            </a:r>
            <a:r>
              <a:rPr lang="en-US" err="1">
                <a:ea typeface="Calibri"/>
                <a:cs typeface="+mn-lt"/>
              </a:rPr>
              <a:t>eleverna</a:t>
            </a:r>
            <a:r>
              <a:rPr lang="en-US">
                <a:ea typeface="Calibri"/>
                <a:cs typeface="+mn-lt"/>
              </a:rPr>
              <a:t> </a:t>
            </a:r>
            <a:r>
              <a:rPr lang="en-US" err="1">
                <a:ea typeface="Calibri"/>
                <a:cs typeface="+mn-lt"/>
              </a:rPr>
              <a:t>börjar</a:t>
            </a:r>
            <a:r>
              <a:rPr lang="en-US">
                <a:ea typeface="Calibri"/>
                <a:cs typeface="+mn-lt"/>
              </a:rPr>
              <a:t> </a:t>
            </a:r>
            <a:r>
              <a:rPr lang="en-US" err="1">
                <a:ea typeface="Calibri"/>
                <a:cs typeface="+mn-lt"/>
              </a:rPr>
              <a:t>årskurs</a:t>
            </a:r>
            <a:r>
              <a:rPr lang="en-US">
                <a:ea typeface="Calibri"/>
                <a:cs typeface="+mn-lt"/>
              </a:rPr>
              <a:t> 1 vid </a:t>
            </a:r>
            <a:r>
              <a:rPr lang="en-US" err="1">
                <a:ea typeface="Calibri"/>
                <a:cs typeface="+mn-lt"/>
              </a:rPr>
              <a:t>en</a:t>
            </a:r>
            <a:r>
              <a:rPr lang="en-US">
                <a:ea typeface="Calibri"/>
                <a:cs typeface="+mn-lt"/>
              </a:rPr>
              <a:t> </a:t>
            </a:r>
            <a:r>
              <a:rPr lang="en-US" err="1">
                <a:ea typeface="Calibri"/>
                <a:cs typeface="+mn-lt"/>
              </a:rPr>
              <a:t>övergång</a:t>
            </a:r>
            <a:r>
              <a:rPr lang="en-US">
                <a:ea typeface="Calibri"/>
                <a:cs typeface="+mn-lt"/>
              </a:rPr>
              <a:t> </a:t>
            </a:r>
            <a:r>
              <a:rPr lang="en-US" err="1">
                <a:ea typeface="Calibri"/>
                <a:cs typeface="+mn-lt"/>
              </a:rPr>
              <a:t>från</a:t>
            </a:r>
            <a:r>
              <a:rPr lang="en-US">
                <a:ea typeface="Calibri"/>
                <a:cs typeface="+mn-lt"/>
              </a:rPr>
              <a:t> </a:t>
            </a:r>
            <a:r>
              <a:rPr lang="en-US" err="1">
                <a:ea typeface="Calibri"/>
                <a:cs typeface="+mn-lt"/>
              </a:rPr>
              <a:t>förskola</a:t>
            </a:r>
            <a:r>
              <a:rPr lang="en-US">
                <a:ea typeface="Calibri"/>
                <a:cs typeface="+mn-lt"/>
              </a:rPr>
              <a:t>. Detta </a:t>
            </a:r>
            <a:r>
              <a:rPr lang="en-US" err="1">
                <a:ea typeface="Calibri"/>
                <a:cs typeface="+mn-lt"/>
              </a:rPr>
              <a:t>innebär</a:t>
            </a:r>
            <a:r>
              <a:rPr lang="en-US">
                <a:ea typeface="Calibri"/>
                <a:cs typeface="+mn-lt"/>
              </a:rPr>
              <a:t> </a:t>
            </a:r>
            <a:r>
              <a:rPr lang="en-US" err="1">
                <a:ea typeface="Calibri"/>
                <a:cs typeface="+mn-lt"/>
              </a:rPr>
              <a:t>att</a:t>
            </a:r>
            <a:r>
              <a:rPr lang="en-US">
                <a:ea typeface="Calibri"/>
                <a:cs typeface="+mn-lt"/>
              </a:rPr>
              <a:t> det </a:t>
            </a:r>
            <a:r>
              <a:rPr lang="en-US" err="1">
                <a:ea typeface="Calibri"/>
                <a:cs typeface="+mn-lt"/>
              </a:rPr>
              <a:t>finns</a:t>
            </a:r>
            <a:r>
              <a:rPr lang="en-US">
                <a:ea typeface="Calibri"/>
                <a:cs typeface="+mn-lt"/>
              </a:rPr>
              <a:t> </a:t>
            </a:r>
            <a:r>
              <a:rPr lang="en-US" err="1">
                <a:ea typeface="Calibri"/>
                <a:cs typeface="+mn-lt"/>
              </a:rPr>
              <a:t>tre</a:t>
            </a:r>
            <a:r>
              <a:rPr lang="en-US">
                <a:ea typeface="Calibri"/>
                <a:cs typeface="+mn-lt"/>
              </a:rPr>
              <a:t> </a:t>
            </a:r>
            <a:r>
              <a:rPr lang="en-US" err="1">
                <a:ea typeface="Calibri"/>
                <a:cs typeface="+mn-lt"/>
              </a:rPr>
              <a:t>möjliga</a:t>
            </a:r>
            <a:r>
              <a:rPr lang="en-US">
                <a:ea typeface="Calibri"/>
                <a:cs typeface="+mn-lt"/>
              </a:rPr>
              <a:t> </a:t>
            </a:r>
            <a:r>
              <a:rPr lang="en-US" err="1">
                <a:ea typeface="Calibri"/>
                <a:cs typeface="+mn-lt"/>
              </a:rPr>
              <a:t>vägar</a:t>
            </a:r>
            <a:r>
              <a:rPr lang="en-US">
                <a:ea typeface="Calibri"/>
                <a:cs typeface="+mn-lt"/>
              </a:rPr>
              <a:t> för barn </a:t>
            </a:r>
            <a:r>
              <a:rPr lang="en-US" err="1">
                <a:ea typeface="Calibri"/>
                <a:cs typeface="+mn-lt"/>
              </a:rPr>
              <a:t>som</a:t>
            </a:r>
            <a:r>
              <a:rPr lang="en-US">
                <a:ea typeface="Calibri"/>
                <a:cs typeface="+mn-lt"/>
              </a:rPr>
              <a:t> </a:t>
            </a:r>
            <a:r>
              <a:rPr lang="en-US" err="1">
                <a:ea typeface="Calibri"/>
                <a:cs typeface="+mn-lt"/>
              </a:rPr>
              <a:t>tillhör</a:t>
            </a:r>
            <a:r>
              <a:rPr lang="en-US">
                <a:ea typeface="Calibri"/>
                <a:cs typeface="+mn-lt"/>
              </a:rPr>
              <a:t> </a:t>
            </a:r>
            <a:r>
              <a:rPr lang="en-US" err="1">
                <a:ea typeface="Calibri"/>
                <a:cs typeface="+mn-lt"/>
              </a:rPr>
              <a:t>målgruppen</a:t>
            </a:r>
            <a:r>
              <a:rPr lang="en-US">
                <a:ea typeface="Calibri"/>
                <a:cs typeface="+mn-lt"/>
              </a:rPr>
              <a:t>. </a:t>
            </a:r>
            <a:br>
              <a:rPr lang="en-US">
                <a:ea typeface="Calibri"/>
                <a:cs typeface="+mn-lt"/>
              </a:rPr>
            </a:br>
            <a:r>
              <a:rPr lang="en-US" err="1">
                <a:ea typeface="Calibri"/>
                <a:cs typeface="Calibri"/>
              </a:rPr>
              <a:t>Ordinarie</a:t>
            </a:r>
            <a:r>
              <a:rPr lang="en-US">
                <a:ea typeface="Calibri"/>
                <a:cs typeface="Calibri"/>
              </a:rPr>
              <a:t> start </a:t>
            </a:r>
            <a:r>
              <a:rPr lang="en-US" err="1">
                <a:ea typeface="Calibri"/>
                <a:cs typeface="Calibri"/>
              </a:rPr>
              <a:t>innebär</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börjar</a:t>
            </a:r>
            <a:r>
              <a:rPr lang="en-US">
                <a:ea typeface="Calibri"/>
                <a:cs typeface="Calibri"/>
              </a:rPr>
              <a:t> </a:t>
            </a:r>
            <a:r>
              <a:rPr lang="en-US" err="1">
                <a:ea typeface="Calibri"/>
                <a:cs typeface="Calibri"/>
              </a:rPr>
              <a:t>förskoleklass</a:t>
            </a:r>
            <a:r>
              <a:rPr lang="en-US">
                <a:ea typeface="Calibri"/>
                <a:cs typeface="Calibri"/>
              </a:rPr>
              <a:t> I </a:t>
            </a:r>
            <a:r>
              <a:rPr lang="en-US" err="1">
                <a:ea typeface="Calibri"/>
                <a:cs typeface="Calibri"/>
              </a:rPr>
              <a:t>grundskola</a:t>
            </a:r>
            <a:r>
              <a:rPr lang="en-US">
                <a:ea typeface="Calibri"/>
                <a:cs typeface="Calibri"/>
              </a:rPr>
              <a:t> </a:t>
            </a:r>
            <a:r>
              <a:rPr lang="en-US" err="1">
                <a:ea typeface="Calibri"/>
                <a:cs typeface="Calibri"/>
              </a:rPr>
              <a:t>enligt</a:t>
            </a:r>
            <a:r>
              <a:rPr lang="en-US">
                <a:ea typeface="Calibri"/>
                <a:cs typeface="Calibri"/>
              </a:rPr>
              <a:t> </a:t>
            </a:r>
            <a:r>
              <a:rPr lang="en-US" err="1">
                <a:ea typeface="Calibri"/>
                <a:cs typeface="Calibri"/>
              </a:rPr>
              <a:t>ansökningsförfarande</a:t>
            </a:r>
            <a:r>
              <a:rPr lang="en-US">
                <a:ea typeface="Calibri"/>
                <a:cs typeface="Calibri"/>
              </a:rPr>
              <a:t> till </a:t>
            </a:r>
            <a:r>
              <a:rPr lang="en-US" err="1">
                <a:ea typeface="Calibri"/>
                <a:cs typeface="Calibri"/>
              </a:rPr>
              <a:t>grundskola</a:t>
            </a:r>
            <a:r>
              <a:rPr lang="en-US">
                <a:ea typeface="Calibri"/>
                <a:cs typeface="Calibri"/>
              </a:rPr>
              <a:t> </a:t>
            </a:r>
            <a:r>
              <a:rPr lang="en-US" err="1">
                <a:ea typeface="Calibri"/>
                <a:cs typeface="Calibri"/>
              </a:rPr>
              <a:t>och</a:t>
            </a:r>
            <a:r>
              <a:rPr lang="en-US">
                <a:ea typeface="Calibri"/>
                <a:cs typeface="Calibri"/>
              </a:rPr>
              <a:t> </a:t>
            </a:r>
            <a:r>
              <a:rPr lang="en-US" err="1">
                <a:ea typeface="Calibri"/>
                <a:cs typeface="Calibri"/>
              </a:rPr>
              <a:t>därefter</a:t>
            </a:r>
            <a:r>
              <a:rPr lang="en-US">
                <a:ea typeface="Calibri"/>
                <a:cs typeface="Calibri"/>
              </a:rPr>
              <a:t> </a:t>
            </a:r>
            <a:r>
              <a:rPr lang="en-US" err="1">
                <a:ea typeface="Calibri"/>
                <a:cs typeface="Calibri"/>
              </a:rPr>
              <a:t>börjar</a:t>
            </a:r>
            <a:r>
              <a:rPr lang="en-US">
                <a:ea typeface="Calibri"/>
                <a:cs typeface="Calibri"/>
              </a:rPr>
              <a:t> </a:t>
            </a:r>
            <a:r>
              <a:rPr lang="en-US" err="1">
                <a:ea typeface="Calibri"/>
                <a:cs typeface="Calibri"/>
              </a:rPr>
              <a:t>anpassad</a:t>
            </a:r>
            <a:r>
              <a:rPr lang="en-US">
                <a:ea typeface="Calibri"/>
                <a:cs typeface="Calibri"/>
              </a:rPr>
              <a:t> </a:t>
            </a:r>
            <a:r>
              <a:rPr lang="en-US" err="1">
                <a:ea typeface="Calibri"/>
                <a:cs typeface="Calibri"/>
              </a:rPr>
              <a:t>grundskola</a:t>
            </a:r>
            <a:r>
              <a:rPr lang="en-US">
                <a:ea typeface="Calibri"/>
                <a:cs typeface="Calibri"/>
              </a:rPr>
              <a:t> I </a:t>
            </a:r>
            <a:r>
              <a:rPr lang="en-US" err="1">
                <a:ea typeface="Calibri"/>
                <a:cs typeface="Calibri"/>
              </a:rPr>
              <a:t>årskurs</a:t>
            </a:r>
            <a:r>
              <a:rPr lang="en-US">
                <a:ea typeface="Calibri"/>
                <a:cs typeface="Calibri"/>
              </a:rPr>
              <a:t> 1</a:t>
            </a:r>
          </a:p>
          <a:p>
            <a:r>
              <a:rPr lang="en-US" err="1">
                <a:ea typeface="Calibri"/>
                <a:cs typeface="Calibri"/>
              </a:rPr>
              <a:t>Uppskjuten</a:t>
            </a:r>
            <a:r>
              <a:rPr lang="en-US">
                <a:ea typeface="Calibri"/>
                <a:cs typeface="Calibri"/>
              </a:rPr>
              <a:t> </a:t>
            </a:r>
            <a:r>
              <a:rPr lang="en-US" err="1">
                <a:ea typeface="Calibri"/>
                <a:cs typeface="Calibri"/>
              </a:rPr>
              <a:t>skolplikt</a:t>
            </a:r>
            <a:r>
              <a:rPr lang="en-US">
                <a:ea typeface="Calibri"/>
                <a:cs typeface="Calibri"/>
              </a:rPr>
              <a:t> </a:t>
            </a:r>
            <a:r>
              <a:rPr lang="en-US" err="1">
                <a:ea typeface="Calibri"/>
                <a:cs typeface="Calibri"/>
              </a:rPr>
              <a:t>är</a:t>
            </a:r>
            <a:r>
              <a:rPr lang="en-US">
                <a:ea typeface="Calibri"/>
                <a:cs typeface="Calibri"/>
              </a:rPr>
              <a:t> </a:t>
            </a:r>
            <a:r>
              <a:rPr lang="en-US" err="1">
                <a:ea typeface="Calibri"/>
                <a:cs typeface="Calibri"/>
              </a:rPr>
              <a:t>något</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vårdnadshavarna</a:t>
            </a:r>
            <a:r>
              <a:rPr lang="en-US">
                <a:ea typeface="Calibri"/>
                <a:cs typeface="Calibri"/>
              </a:rPr>
              <a:t> </a:t>
            </a:r>
            <a:r>
              <a:rPr lang="en-US" err="1">
                <a:ea typeface="Calibri"/>
                <a:cs typeface="Calibri"/>
              </a:rPr>
              <a:t>ansöker</a:t>
            </a:r>
            <a:r>
              <a:rPr lang="en-US">
                <a:ea typeface="Calibri"/>
                <a:cs typeface="Calibri"/>
              </a:rPr>
              <a:t> om </a:t>
            </a:r>
            <a:r>
              <a:rPr lang="en-US" err="1">
                <a:ea typeface="Calibri"/>
                <a:cs typeface="Calibri"/>
              </a:rPr>
              <a:t>och</a:t>
            </a:r>
            <a:r>
              <a:rPr lang="en-US">
                <a:ea typeface="Calibri"/>
                <a:cs typeface="Calibri"/>
              </a:rPr>
              <a:t> det </a:t>
            </a:r>
            <a:r>
              <a:rPr lang="en-US" err="1">
                <a:ea typeface="Calibri"/>
                <a:cs typeface="Calibri"/>
              </a:rPr>
              <a:t>innebär</a:t>
            </a:r>
            <a:r>
              <a:rPr lang="en-US">
                <a:ea typeface="Calibri"/>
                <a:cs typeface="Calibri"/>
              </a:rPr>
              <a:t> </a:t>
            </a:r>
            <a:r>
              <a:rPr lang="en-US" err="1">
                <a:ea typeface="Calibri"/>
                <a:cs typeface="Calibri"/>
              </a:rPr>
              <a:t>att</a:t>
            </a:r>
            <a:r>
              <a:rPr lang="en-US">
                <a:ea typeface="Calibri"/>
                <a:cs typeface="Calibri"/>
              </a:rPr>
              <a:t> man </a:t>
            </a:r>
            <a:r>
              <a:rPr lang="en-US" err="1">
                <a:ea typeface="Calibri"/>
                <a:cs typeface="Calibri"/>
              </a:rPr>
              <a:t>genom</a:t>
            </a:r>
            <a:r>
              <a:rPr lang="en-US">
                <a:ea typeface="Calibri"/>
                <a:cs typeface="Calibri"/>
              </a:rPr>
              <a:t> </a:t>
            </a:r>
            <a:r>
              <a:rPr lang="en-US" err="1">
                <a:ea typeface="Calibri"/>
                <a:cs typeface="Calibri"/>
              </a:rPr>
              <a:t>ett</a:t>
            </a:r>
            <a:r>
              <a:rPr lang="en-US">
                <a:ea typeface="Calibri"/>
                <a:cs typeface="Calibri"/>
              </a:rPr>
              <a:t> </a:t>
            </a:r>
            <a:r>
              <a:rPr lang="en-US" err="1">
                <a:ea typeface="Calibri"/>
                <a:cs typeface="Calibri"/>
              </a:rPr>
              <a:t>myndighetsbeslut</a:t>
            </a:r>
            <a:r>
              <a:rPr lang="en-US">
                <a:ea typeface="Calibri"/>
                <a:cs typeface="Calibri"/>
              </a:rPr>
              <a:t> </a:t>
            </a:r>
            <a:r>
              <a:rPr lang="en-US" err="1">
                <a:ea typeface="Calibri"/>
                <a:cs typeface="Calibri"/>
              </a:rPr>
              <a:t>skjuter</a:t>
            </a:r>
            <a:r>
              <a:rPr lang="en-US">
                <a:ea typeface="Calibri"/>
                <a:cs typeface="Calibri"/>
              </a:rPr>
              <a:t> </a:t>
            </a:r>
            <a:r>
              <a:rPr lang="en-US" err="1">
                <a:ea typeface="Calibri"/>
                <a:cs typeface="Calibri"/>
              </a:rPr>
              <a:t>upp</a:t>
            </a:r>
            <a:r>
              <a:rPr lang="en-US">
                <a:ea typeface="Calibri"/>
                <a:cs typeface="Calibri"/>
              </a:rPr>
              <a:t> </a:t>
            </a:r>
            <a:r>
              <a:rPr lang="en-US" err="1">
                <a:ea typeface="Calibri"/>
                <a:cs typeface="Calibri"/>
              </a:rPr>
              <a:t>skolplikten</a:t>
            </a:r>
            <a:r>
              <a:rPr lang="en-US">
                <a:ea typeface="Calibri"/>
                <a:cs typeface="Calibri"/>
              </a:rPr>
              <a:t> för </a:t>
            </a:r>
            <a:r>
              <a:rPr lang="en-US" err="1">
                <a:ea typeface="Calibri"/>
                <a:cs typeface="Calibri"/>
              </a:rPr>
              <a:t>barnet</a:t>
            </a:r>
            <a:r>
              <a:rPr lang="en-US">
                <a:ea typeface="Calibri"/>
                <a:cs typeface="Calibri"/>
              </a:rPr>
              <a:t> </a:t>
            </a:r>
            <a:r>
              <a:rPr lang="en-US" err="1">
                <a:ea typeface="Calibri"/>
                <a:cs typeface="Calibri"/>
              </a:rPr>
              <a:t>ett</a:t>
            </a:r>
            <a:r>
              <a:rPr lang="en-US">
                <a:ea typeface="Calibri"/>
                <a:cs typeface="Calibri"/>
              </a:rPr>
              <a:t> </a:t>
            </a:r>
            <a:r>
              <a:rPr lang="en-US" err="1">
                <a:ea typeface="Calibri"/>
                <a:cs typeface="Calibri"/>
              </a:rPr>
              <a:t>år</a:t>
            </a:r>
            <a:r>
              <a:rPr lang="en-US">
                <a:ea typeface="Calibri"/>
                <a:cs typeface="Calibri"/>
              </a:rPr>
              <a:t>, </a:t>
            </a:r>
            <a:r>
              <a:rPr lang="en-US" err="1">
                <a:ea typeface="Calibri"/>
                <a:cs typeface="Calibri"/>
              </a:rPr>
              <a:t>därefter</a:t>
            </a:r>
            <a:r>
              <a:rPr lang="en-US">
                <a:ea typeface="Calibri"/>
                <a:cs typeface="Calibri"/>
              </a:rPr>
              <a:t> </a:t>
            </a:r>
            <a:r>
              <a:rPr lang="en-US" err="1">
                <a:ea typeface="Calibri"/>
                <a:cs typeface="Calibri"/>
              </a:rPr>
              <a:t>börjar</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årskurs</a:t>
            </a:r>
            <a:r>
              <a:rPr lang="en-US">
                <a:ea typeface="Calibri"/>
                <a:cs typeface="Calibri"/>
              </a:rPr>
              <a:t> 1 I </a:t>
            </a:r>
            <a:r>
              <a:rPr lang="en-US" err="1">
                <a:ea typeface="Calibri"/>
                <a:cs typeface="Calibri"/>
              </a:rPr>
              <a:t>anpassad</a:t>
            </a:r>
            <a:r>
              <a:rPr lang="en-US">
                <a:ea typeface="Calibri"/>
                <a:cs typeface="Calibri"/>
              </a:rPr>
              <a:t> </a:t>
            </a:r>
            <a:r>
              <a:rPr lang="en-US" err="1">
                <a:ea typeface="Calibri"/>
                <a:cs typeface="Calibri"/>
              </a:rPr>
              <a:t>grundskola</a:t>
            </a:r>
            <a:r>
              <a:rPr lang="en-US">
                <a:ea typeface="Calibri"/>
                <a:cs typeface="Calibri"/>
              </a:rPr>
              <a:t>.</a:t>
            </a:r>
          </a:p>
          <a:p>
            <a:r>
              <a:rPr lang="en-US" err="1">
                <a:ea typeface="Calibri"/>
                <a:cs typeface="Calibri"/>
              </a:rPr>
              <a:t>Tidig</a:t>
            </a:r>
            <a:r>
              <a:rPr lang="en-US">
                <a:ea typeface="Calibri"/>
                <a:cs typeface="Calibri"/>
              </a:rPr>
              <a:t> </a:t>
            </a:r>
            <a:r>
              <a:rPr lang="en-US" err="1">
                <a:ea typeface="Calibri"/>
                <a:cs typeface="Calibri"/>
              </a:rPr>
              <a:t>skolstart</a:t>
            </a:r>
            <a:r>
              <a:rPr lang="en-US">
                <a:ea typeface="Calibri"/>
                <a:cs typeface="Calibri"/>
              </a:rPr>
              <a:t> </a:t>
            </a:r>
            <a:r>
              <a:rPr lang="en-US" err="1">
                <a:ea typeface="Calibri"/>
                <a:cs typeface="Calibri"/>
              </a:rPr>
              <a:t>innebär</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börjar</a:t>
            </a:r>
            <a:r>
              <a:rPr lang="en-US">
                <a:ea typeface="Calibri"/>
                <a:cs typeface="Calibri"/>
              </a:rPr>
              <a:t> I </a:t>
            </a:r>
            <a:r>
              <a:rPr lang="en-US" err="1">
                <a:ea typeface="Calibri"/>
                <a:cs typeface="Calibri"/>
              </a:rPr>
              <a:t>anpassad</a:t>
            </a:r>
            <a:r>
              <a:rPr lang="en-US">
                <a:ea typeface="Calibri"/>
                <a:cs typeface="Calibri"/>
              </a:rPr>
              <a:t> </a:t>
            </a:r>
            <a:r>
              <a:rPr lang="en-US" err="1">
                <a:ea typeface="Calibri"/>
                <a:cs typeface="Calibri"/>
              </a:rPr>
              <a:t>grundskola</a:t>
            </a:r>
            <a:r>
              <a:rPr lang="en-US">
                <a:ea typeface="Calibri"/>
                <a:cs typeface="Calibri"/>
              </a:rPr>
              <a:t> </a:t>
            </a:r>
            <a:r>
              <a:rPr lang="en-US" err="1">
                <a:ea typeface="Calibri"/>
                <a:cs typeface="Calibri"/>
              </a:rPr>
              <a:t>som</a:t>
            </a:r>
            <a:r>
              <a:rPr lang="en-US">
                <a:ea typeface="Calibri"/>
                <a:cs typeface="Calibri"/>
              </a:rPr>
              <a:t> 6-åring. Detta </a:t>
            </a:r>
            <a:r>
              <a:rPr lang="en-US" err="1">
                <a:ea typeface="Calibri"/>
                <a:cs typeface="Calibri"/>
              </a:rPr>
              <a:t>får</a:t>
            </a:r>
            <a:r>
              <a:rPr lang="en-US">
                <a:ea typeface="Calibri"/>
                <a:cs typeface="Calibri"/>
              </a:rPr>
              <a:t> </a:t>
            </a:r>
            <a:r>
              <a:rPr lang="en-US" err="1">
                <a:ea typeface="Calibri"/>
                <a:cs typeface="Calibri"/>
              </a:rPr>
              <a:t>konsekvenser</a:t>
            </a:r>
            <a:r>
              <a:rPr lang="en-US">
                <a:ea typeface="Calibri"/>
                <a:cs typeface="Calibri"/>
              </a:rPr>
              <a:t> </a:t>
            </a:r>
            <a:r>
              <a:rPr lang="en-US" err="1">
                <a:ea typeface="Calibri"/>
                <a:cs typeface="Calibri"/>
              </a:rPr>
              <a:t>senare</a:t>
            </a:r>
            <a:r>
              <a:rPr lang="en-US">
                <a:ea typeface="Calibri"/>
                <a:cs typeface="Calibri"/>
              </a:rPr>
              <a:t> </a:t>
            </a:r>
            <a:r>
              <a:rPr lang="en-US" err="1">
                <a:ea typeface="Calibri"/>
                <a:cs typeface="Calibri"/>
              </a:rPr>
              <a:t>då</a:t>
            </a:r>
            <a:r>
              <a:rPr lang="en-US">
                <a:ea typeface="Calibri"/>
                <a:cs typeface="Calibri"/>
              </a:rPr>
              <a:t> LSS-</a:t>
            </a:r>
            <a:r>
              <a:rPr lang="en-US" err="1">
                <a:ea typeface="Calibri"/>
                <a:cs typeface="Calibri"/>
              </a:rPr>
              <a:t>insatser</a:t>
            </a:r>
            <a:r>
              <a:rPr lang="en-US">
                <a:ea typeface="Calibri"/>
                <a:cs typeface="Calibri"/>
              </a:rPr>
              <a:t> </a:t>
            </a:r>
            <a:r>
              <a:rPr lang="en-US" err="1">
                <a:ea typeface="Calibri"/>
                <a:cs typeface="Calibri"/>
              </a:rPr>
              <a:t>utgår</a:t>
            </a:r>
            <a:r>
              <a:rPr lang="en-US">
                <a:ea typeface="Calibri"/>
                <a:cs typeface="Calibri"/>
              </a:rPr>
              <a:t> </a:t>
            </a:r>
            <a:r>
              <a:rPr lang="en-US" err="1">
                <a:ea typeface="Calibri"/>
                <a:cs typeface="Calibri"/>
              </a:rPr>
              <a:t>från</a:t>
            </a:r>
            <a:r>
              <a:rPr lang="en-US">
                <a:ea typeface="Calibri"/>
                <a:cs typeface="Calibri"/>
              </a:rPr>
              <a:t> </a:t>
            </a:r>
            <a:r>
              <a:rPr lang="en-US" err="1">
                <a:ea typeface="Calibri"/>
                <a:cs typeface="Calibri"/>
              </a:rPr>
              <a:t>födelseår</a:t>
            </a:r>
            <a:r>
              <a:rPr lang="en-US">
                <a:ea typeface="Calibri"/>
                <a:cs typeface="Calibri"/>
              </a:rPr>
              <a:t> </a:t>
            </a:r>
            <a:r>
              <a:rPr lang="en-US" err="1">
                <a:ea typeface="Calibri"/>
                <a:cs typeface="Calibri"/>
              </a:rPr>
              <a:t>och</a:t>
            </a:r>
            <a:r>
              <a:rPr lang="en-US">
                <a:ea typeface="Calibri"/>
                <a:cs typeface="Calibri"/>
              </a:rPr>
              <a:t> </a:t>
            </a:r>
            <a:r>
              <a:rPr lang="en-US" err="1">
                <a:ea typeface="Calibri"/>
                <a:cs typeface="Calibri"/>
              </a:rPr>
              <a:t>inte</a:t>
            </a:r>
            <a:r>
              <a:rPr lang="en-US">
                <a:ea typeface="Calibri"/>
                <a:cs typeface="Calibri"/>
              </a:rPr>
              <a:t> </a:t>
            </a:r>
            <a:r>
              <a:rPr lang="en-US" err="1">
                <a:ea typeface="Calibri"/>
                <a:cs typeface="Calibri"/>
              </a:rPr>
              <a:t>årskurs</a:t>
            </a:r>
            <a:r>
              <a:rPr lang="en-US">
                <a:ea typeface="Calibri"/>
                <a:cs typeface="Calibri"/>
              </a:rPr>
              <a:t> </a:t>
            </a:r>
            <a:r>
              <a:rPr lang="en-US" err="1">
                <a:ea typeface="Calibri"/>
                <a:cs typeface="Calibri"/>
              </a:rPr>
              <a:t>vilket</a:t>
            </a:r>
            <a:r>
              <a:rPr lang="en-US">
                <a:ea typeface="Calibri"/>
                <a:cs typeface="Calibri"/>
              </a:rPr>
              <a:t> </a:t>
            </a:r>
            <a:r>
              <a:rPr lang="en-US" err="1">
                <a:ea typeface="Calibri"/>
                <a:cs typeface="Calibri"/>
              </a:rPr>
              <a:t>gör</a:t>
            </a:r>
            <a:r>
              <a:rPr lang="en-US">
                <a:ea typeface="Calibri"/>
                <a:cs typeface="Calibri"/>
              </a:rPr>
              <a:t> </a:t>
            </a:r>
            <a:r>
              <a:rPr lang="en-US" err="1">
                <a:ea typeface="Calibri"/>
                <a:cs typeface="Calibri"/>
              </a:rPr>
              <a:t>att</a:t>
            </a:r>
            <a:r>
              <a:rPr lang="en-US">
                <a:ea typeface="Calibri"/>
                <a:cs typeface="Calibri"/>
              </a:rPr>
              <a:t> elevens </a:t>
            </a:r>
            <a:r>
              <a:rPr lang="en-US" err="1">
                <a:ea typeface="Calibri"/>
                <a:cs typeface="Calibri"/>
              </a:rPr>
              <a:t>rätt</a:t>
            </a:r>
            <a:r>
              <a:rPr lang="en-US">
                <a:ea typeface="Calibri"/>
                <a:cs typeface="Calibri"/>
              </a:rPr>
              <a:t> till LSS </a:t>
            </a:r>
            <a:r>
              <a:rPr lang="en-US" err="1">
                <a:ea typeface="Calibri"/>
                <a:cs typeface="Calibri"/>
              </a:rPr>
              <a:t>fritids</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aktuellt</a:t>
            </a:r>
            <a:r>
              <a:rPr lang="en-US">
                <a:ea typeface="Calibri"/>
                <a:cs typeface="Calibri"/>
              </a:rPr>
              <a:t> </a:t>
            </a:r>
            <a:r>
              <a:rPr lang="en-US" err="1">
                <a:ea typeface="Calibri"/>
                <a:cs typeface="Calibri"/>
              </a:rPr>
              <a:t>först</a:t>
            </a:r>
            <a:r>
              <a:rPr lang="en-US">
                <a:ea typeface="Calibri"/>
                <a:cs typeface="Calibri"/>
              </a:rPr>
              <a:t> vid </a:t>
            </a:r>
            <a:r>
              <a:rPr lang="en-US" err="1">
                <a:ea typeface="Calibri"/>
                <a:cs typeface="Calibri"/>
              </a:rPr>
              <a:t>årskurs</a:t>
            </a:r>
            <a:r>
              <a:rPr lang="en-US">
                <a:ea typeface="Calibri"/>
                <a:cs typeface="Calibri"/>
              </a:rPr>
              <a:t> 8, det </a:t>
            </a:r>
            <a:r>
              <a:rPr lang="en-US" err="1">
                <a:ea typeface="Calibri"/>
                <a:cs typeface="Calibri"/>
              </a:rPr>
              <a:t>år</a:t>
            </a:r>
            <a:r>
              <a:rPr lang="en-US">
                <a:ea typeface="Calibri"/>
                <a:cs typeface="Calibri"/>
              </a:rPr>
              <a:t> eleven </a:t>
            </a:r>
            <a:r>
              <a:rPr lang="en-US" err="1">
                <a:ea typeface="Calibri"/>
                <a:cs typeface="Calibri"/>
              </a:rPr>
              <a:t>fyller</a:t>
            </a:r>
            <a:r>
              <a:rPr lang="en-US">
                <a:ea typeface="Calibri"/>
                <a:cs typeface="Calibri"/>
              </a:rPr>
              <a:t> 13. För eleven </a:t>
            </a:r>
            <a:r>
              <a:rPr lang="en-US" err="1">
                <a:ea typeface="Calibri"/>
                <a:cs typeface="Calibri"/>
              </a:rPr>
              <a:t>kan</a:t>
            </a:r>
            <a:r>
              <a:rPr lang="en-US">
                <a:ea typeface="Calibri"/>
                <a:cs typeface="Calibri"/>
              </a:rPr>
              <a:t> det I dessa fall </a:t>
            </a:r>
            <a:r>
              <a:rPr lang="en-US" err="1">
                <a:ea typeface="Calibri"/>
                <a:cs typeface="Calibri"/>
              </a:rPr>
              <a:t>bli</a:t>
            </a:r>
            <a:r>
              <a:rPr lang="en-US">
                <a:ea typeface="Calibri"/>
                <a:cs typeface="Calibri"/>
              </a:rPr>
              <a:t> </a:t>
            </a:r>
            <a:r>
              <a:rPr lang="en-US" err="1">
                <a:ea typeface="Calibri"/>
                <a:cs typeface="Calibri"/>
              </a:rPr>
              <a:t>så</a:t>
            </a:r>
            <a:r>
              <a:rPr lang="en-US">
                <a:ea typeface="Calibri"/>
                <a:cs typeface="Calibri"/>
              </a:rPr>
              <a:t> </a:t>
            </a:r>
            <a:r>
              <a:rPr lang="en-US" err="1">
                <a:ea typeface="Calibri"/>
                <a:cs typeface="Calibri"/>
              </a:rPr>
              <a:t>att</a:t>
            </a:r>
            <a:r>
              <a:rPr lang="en-US">
                <a:ea typeface="Calibri"/>
                <a:cs typeface="Calibri"/>
              </a:rPr>
              <a:t> man </a:t>
            </a:r>
            <a:r>
              <a:rPr lang="en-US" err="1">
                <a:ea typeface="Calibri"/>
                <a:cs typeface="Calibri"/>
              </a:rPr>
              <a:t>går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anpassad</a:t>
            </a:r>
            <a:r>
              <a:rPr lang="en-US">
                <a:ea typeface="Calibri"/>
                <a:cs typeface="Calibri"/>
              </a:rPr>
              <a:t> </a:t>
            </a:r>
            <a:r>
              <a:rPr lang="en-US" err="1">
                <a:ea typeface="Calibri"/>
                <a:cs typeface="Calibri"/>
              </a:rPr>
              <a:t>högstadieskolan</a:t>
            </a:r>
            <a:r>
              <a:rPr lang="en-US">
                <a:ea typeface="Calibri"/>
                <a:cs typeface="Calibri"/>
              </a:rPr>
              <a:t> I </a:t>
            </a:r>
            <a:r>
              <a:rPr lang="en-US" err="1">
                <a:ea typeface="Calibri"/>
                <a:cs typeface="Calibri"/>
              </a:rPr>
              <a:t>årskurs</a:t>
            </a:r>
            <a:r>
              <a:rPr lang="en-US">
                <a:ea typeface="Calibri"/>
                <a:cs typeface="Calibri"/>
              </a:rPr>
              <a:t> 7 men </a:t>
            </a:r>
            <a:r>
              <a:rPr lang="en-US" err="1">
                <a:ea typeface="Calibri"/>
                <a:cs typeface="Calibri"/>
              </a:rPr>
              <a:t>har</a:t>
            </a:r>
            <a:r>
              <a:rPr lang="en-US">
                <a:ea typeface="Calibri"/>
                <a:cs typeface="Calibri"/>
              </a:rPr>
              <a:t> </a:t>
            </a:r>
            <a:r>
              <a:rPr lang="en-US" err="1">
                <a:ea typeface="Calibri"/>
                <a:cs typeface="Calibri"/>
              </a:rPr>
              <a:t>rätt</a:t>
            </a:r>
            <a:r>
              <a:rPr lang="en-US">
                <a:ea typeface="Calibri"/>
                <a:cs typeface="Calibri"/>
              </a:rPr>
              <a:t> till </a:t>
            </a:r>
            <a:r>
              <a:rPr lang="en-US" err="1">
                <a:ea typeface="Calibri"/>
                <a:cs typeface="Calibri"/>
              </a:rPr>
              <a:t>fritids</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tidigare</a:t>
            </a:r>
            <a:r>
              <a:rPr lang="en-US">
                <a:ea typeface="Calibri"/>
                <a:cs typeface="Calibri"/>
              </a:rPr>
              <a:t> </a:t>
            </a:r>
            <a:r>
              <a:rPr lang="en-US" err="1">
                <a:ea typeface="Calibri"/>
                <a:cs typeface="Calibri"/>
              </a:rPr>
              <a:t>mellanstadieskola</a:t>
            </a:r>
            <a:r>
              <a:rPr lang="en-US">
                <a:ea typeface="Calibri"/>
                <a:cs typeface="Calibri"/>
              </a:rPr>
              <a:t>. </a:t>
            </a:r>
            <a:br>
              <a:rPr lang="en-US">
                <a:cs typeface="+mn-lt"/>
              </a:rPr>
            </a:br>
            <a:br>
              <a:rPr lang="en-US">
                <a:cs typeface="+mn-lt"/>
              </a:rPr>
            </a:br>
            <a:r>
              <a:rPr lang="en-US">
                <a:ea typeface="Calibri"/>
                <a:cs typeface="Calibri"/>
              </a:rPr>
              <a:t>Detta </a:t>
            </a:r>
            <a:r>
              <a:rPr lang="en-US" err="1">
                <a:ea typeface="Calibri"/>
                <a:cs typeface="Calibri"/>
              </a:rPr>
              <a:t>är</a:t>
            </a:r>
            <a:r>
              <a:rPr lang="en-US">
                <a:ea typeface="Calibri"/>
                <a:cs typeface="Calibri"/>
              </a:rPr>
              <a:t> </a:t>
            </a:r>
            <a:r>
              <a:rPr lang="en-US" err="1">
                <a:ea typeface="Calibri"/>
                <a:cs typeface="Calibri"/>
              </a:rPr>
              <a:t>snårigt</a:t>
            </a:r>
            <a:r>
              <a:rPr lang="en-US">
                <a:ea typeface="Calibri"/>
                <a:cs typeface="Calibri"/>
              </a:rPr>
              <a:t> </a:t>
            </a:r>
            <a:r>
              <a:rPr lang="en-US" err="1">
                <a:ea typeface="Calibri"/>
                <a:cs typeface="Calibri"/>
              </a:rPr>
              <a:t>och</a:t>
            </a:r>
            <a:r>
              <a:rPr lang="en-US">
                <a:ea typeface="Calibri"/>
                <a:cs typeface="Calibri"/>
              </a:rPr>
              <a:t> </a:t>
            </a:r>
            <a:r>
              <a:rPr lang="en-US" err="1">
                <a:ea typeface="Calibri"/>
                <a:cs typeface="Calibri"/>
              </a:rPr>
              <a:t>inte</a:t>
            </a:r>
            <a:r>
              <a:rPr lang="en-US">
                <a:ea typeface="Calibri"/>
                <a:cs typeface="Calibri"/>
              </a:rPr>
              <a:t> </a:t>
            </a:r>
            <a:r>
              <a:rPr lang="en-US" err="1">
                <a:ea typeface="Calibri"/>
                <a:cs typeface="Calibri"/>
              </a:rPr>
              <a:t>helt</a:t>
            </a:r>
            <a:r>
              <a:rPr lang="en-US">
                <a:ea typeface="Calibri"/>
                <a:cs typeface="Calibri"/>
              </a:rPr>
              <a:t> </a:t>
            </a:r>
            <a:r>
              <a:rPr lang="en-US" err="1">
                <a:ea typeface="Calibri"/>
                <a:cs typeface="Calibri"/>
              </a:rPr>
              <a:t>lätt</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navigera</a:t>
            </a:r>
            <a:r>
              <a:rPr lang="en-US">
                <a:ea typeface="Calibri"/>
                <a:cs typeface="Calibri"/>
              </a:rPr>
              <a:t> I </a:t>
            </a:r>
            <a:r>
              <a:rPr lang="en-US" err="1">
                <a:ea typeface="Calibri"/>
                <a:cs typeface="Calibri"/>
              </a:rPr>
              <a:t>och</a:t>
            </a:r>
            <a:r>
              <a:rPr lang="en-US">
                <a:ea typeface="Calibri"/>
                <a:cs typeface="Calibri"/>
              </a:rPr>
              <a:t> </a:t>
            </a:r>
            <a:r>
              <a:rPr lang="en-US" err="1">
                <a:ea typeface="Calibri"/>
                <a:cs typeface="Calibri"/>
              </a:rPr>
              <a:t>här</a:t>
            </a:r>
            <a:r>
              <a:rPr lang="en-US">
                <a:ea typeface="Calibri"/>
                <a:cs typeface="Calibri"/>
              </a:rPr>
              <a:t> </a:t>
            </a:r>
            <a:r>
              <a:rPr lang="en-US" err="1">
                <a:ea typeface="Calibri"/>
                <a:cs typeface="Calibri"/>
              </a:rPr>
              <a:t>är</a:t>
            </a:r>
            <a:r>
              <a:rPr lang="en-US">
                <a:ea typeface="Calibri"/>
                <a:cs typeface="Calibri"/>
              </a:rPr>
              <a:t> </a:t>
            </a:r>
            <a:r>
              <a:rPr lang="en-US" err="1">
                <a:ea typeface="Calibri"/>
                <a:cs typeface="Calibri"/>
              </a:rPr>
              <a:t>informationsstödet</a:t>
            </a:r>
            <a:r>
              <a:rPr lang="en-US">
                <a:ea typeface="Calibri"/>
                <a:cs typeface="Calibri"/>
              </a:rPr>
              <a:t> </a:t>
            </a:r>
            <a:r>
              <a:rPr lang="en-US" err="1">
                <a:ea typeface="Calibri"/>
                <a:cs typeface="Calibri"/>
              </a:rPr>
              <a:t>från</a:t>
            </a:r>
            <a:r>
              <a:rPr lang="en-US">
                <a:ea typeface="Calibri"/>
                <a:cs typeface="Calibri"/>
              </a:rPr>
              <a:t> </a:t>
            </a:r>
            <a:r>
              <a:rPr lang="en-US" err="1">
                <a:ea typeface="Calibri"/>
                <a:cs typeface="Calibri"/>
              </a:rPr>
              <a:t>specialpedagogerna</a:t>
            </a:r>
            <a:r>
              <a:rPr lang="en-US">
                <a:ea typeface="Calibri"/>
                <a:cs typeface="Calibri"/>
              </a:rPr>
              <a:t> </a:t>
            </a:r>
            <a:r>
              <a:rPr lang="en-US" err="1">
                <a:ea typeface="Calibri"/>
                <a:cs typeface="Calibri"/>
              </a:rPr>
              <a:t>en</a:t>
            </a:r>
            <a:r>
              <a:rPr lang="en-US">
                <a:ea typeface="Calibri"/>
                <a:cs typeface="Calibri"/>
              </a:rPr>
              <a:t> tillgång. </a:t>
            </a:r>
          </a:p>
        </p:txBody>
      </p:sp>
      <p:sp>
        <p:nvSpPr>
          <p:cNvPr id="4" name="Slide Number Placeholder 3"/>
          <p:cNvSpPr>
            <a:spLocks noGrp="1"/>
          </p:cNvSpPr>
          <p:nvPr>
            <p:ph type="sldNum" sz="quarter" idx="5"/>
          </p:nvPr>
        </p:nvSpPr>
        <p:spPr/>
        <p:txBody>
          <a:bodyPr/>
          <a:lstStyle/>
          <a:p>
            <a:fld id="{5777BC01-6843-4605-B090-3EA872172D71}" type="slidenum">
              <a:rPr lang="sv-SE" smtClean="0"/>
              <a:t>33</a:t>
            </a:fld>
            <a:endParaRPr lang="sv-SE"/>
          </a:p>
        </p:txBody>
      </p:sp>
    </p:spTree>
    <p:extLst>
      <p:ext uri="{BB962C8B-B14F-4D97-AF65-F5344CB8AC3E}">
        <p14:creationId xmlns:p14="http://schemas.microsoft.com/office/powerpoint/2010/main" val="482387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Vårdnadshavarna</a:t>
            </a:r>
            <a:r>
              <a:rPr lang="en-US">
                <a:ea typeface="Calibri"/>
                <a:cs typeface="Calibri"/>
              </a:rPr>
              <a:t> </a:t>
            </a:r>
            <a:r>
              <a:rPr lang="en-US" err="1">
                <a:ea typeface="Calibri"/>
                <a:cs typeface="Calibri"/>
              </a:rPr>
              <a:t>ansöker</a:t>
            </a:r>
            <a:r>
              <a:rPr lang="en-US">
                <a:ea typeface="Calibri"/>
                <a:cs typeface="Calibri"/>
              </a:rPr>
              <a:t> om </a:t>
            </a:r>
            <a:r>
              <a:rPr lang="en-US" err="1">
                <a:ea typeface="Calibri"/>
                <a:cs typeface="Calibri"/>
              </a:rPr>
              <a:t>rätt</a:t>
            </a:r>
            <a:r>
              <a:rPr lang="en-US">
                <a:ea typeface="Calibri"/>
                <a:cs typeface="Calibri"/>
              </a:rPr>
              <a:t> till </a:t>
            </a:r>
            <a:r>
              <a:rPr lang="en-US" err="1">
                <a:ea typeface="Calibri"/>
                <a:cs typeface="Calibri"/>
              </a:rPr>
              <a:t>anpassad</a:t>
            </a:r>
            <a:r>
              <a:rPr lang="en-US">
                <a:ea typeface="Calibri"/>
                <a:cs typeface="Calibri"/>
              </a:rPr>
              <a:t> </a:t>
            </a:r>
            <a:r>
              <a:rPr lang="en-US" err="1">
                <a:ea typeface="Calibri"/>
                <a:cs typeface="Calibri"/>
              </a:rPr>
              <a:t>grundskola</a:t>
            </a:r>
            <a:r>
              <a:rPr lang="en-US">
                <a:ea typeface="Calibri"/>
                <a:cs typeface="Calibri"/>
              </a:rPr>
              <a:t> </a:t>
            </a:r>
            <a:r>
              <a:rPr lang="en-US" err="1">
                <a:ea typeface="Calibri"/>
                <a:cs typeface="Calibri"/>
              </a:rPr>
              <a:t>och</a:t>
            </a:r>
            <a:r>
              <a:rPr lang="en-US">
                <a:ea typeface="Calibri"/>
                <a:cs typeface="Calibri"/>
              </a:rPr>
              <a:t> </a:t>
            </a:r>
            <a:r>
              <a:rPr lang="en-US" err="1">
                <a:ea typeface="Calibri"/>
                <a:cs typeface="Calibri"/>
              </a:rPr>
              <a:t>beslutet</a:t>
            </a:r>
            <a:r>
              <a:rPr lang="en-US">
                <a:ea typeface="Calibri"/>
                <a:cs typeface="Calibri"/>
              </a:rPr>
              <a:t> </a:t>
            </a:r>
            <a:r>
              <a:rPr lang="en-US" err="1">
                <a:ea typeface="Calibri"/>
                <a:cs typeface="Calibri"/>
              </a:rPr>
              <a:t>tas</a:t>
            </a:r>
            <a:r>
              <a:rPr lang="en-US">
                <a:ea typeface="Calibri"/>
                <a:cs typeface="Calibri"/>
              </a:rPr>
              <a:t> av </a:t>
            </a:r>
            <a:r>
              <a:rPr lang="en-US" err="1">
                <a:ea typeface="Calibri"/>
                <a:cs typeface="Calibri"/>
              </a:rPr>
              <a:t>myndighetsgruppen</a:t>
            </a:r>
            <a:r>
              <a:rPr lang="en-US">
                <a:ea typeface="Calibri"/>
                <a:cs typeface="Calibri"/>
              </a:rPr>
              <a:t> </a:t>
            </a:r>
            <a:r>
              <a:rPr lang="en-US" err="1">
                <a:ea typeface="Calibri"/>
                <a:cs typeface="Calibri"/>
              </a:rPr>
              <a:t>inom</a:t>
            </a:r>
            <a:r>
              <a:rPr lang="en-US">
                <a:ea typeface="Calibri"/>
                <a:cs typeface="Calibri"/>
              </a:rPr>
              <a:t> Barn- </a:t>
            </a:r>
            <a:r>
              <a:rPr lang="en-US" err="1">
                <a:ea typeface="Calibri"/>
                <a:cs typeface="Calibri"/>
              </a:rPr>
              <a:t>och</a:t>
            </a:r>
            <a:r>
              <a:rPr lang="en-US">
                <a:ea typeface="Calibri"/>
                <a:cs typeface="Calibri"/>
              </a:rPr>
              <a:t> </a:t>
            </a:r>
            <a:r>
              <a:rPr lang="en-US" err="1">
                <a:ea typeface="Calibri"/>
                <a:cs typeface="Calibri"/>
              </a:rPr>
              <a:t>elevhälsan</a:t>
            </a:r>
            <a:r>
              <a:rPr lang="en-US">
                <a:ea typeface="Calibri"/>
                <a:cs typeface="Calibri"/>
              </a:rPr>
              <a:t>. I </a:t>
            </a:r>
            <a:r>
              <a:rPr lang="en-US" err="1">
                <a:ea typeface="Calibri"/>
                <a:cs typeface="Calibri"/>
              </a:rPr>
              <a:t>en</a:t>
            </a:r>
            <a:r>
              <a:rPr lang="en-US">
                <a:ea typeface="Calibri"/>
                <a:cs typeface="Calibri"/>
              </a:rPr>
              <a:t> </a:t>
            </a:r>
            <a:r>
              <a:rPr lang="en-US" err="1">
                <a:ea typeface="Calibri"/>
                <a:cs typeface="Calibri"/>
              </a:rPr>
              <a:t>ansökan</a:t>
            </a:r>
            <a:r>
              <a:rPr lang="en-US">
                <a:ea typeface="Calibri"/>
                <a:cs typeface="Calibri"/>
              </a:rPr>
              <a:t> </a:t>
            </a:r>
            <a:r>
              <a:rPr lang="en-US" err="1">
                <a:ea typeface="Calibri"/>
                <a:cs typeface="Calibri"/>
              </a:rPr>
              <a:t>efterfrågas</a:t>
            </a:r>
            <a:r>
              <a:rPr lang="en-US">
                <a:ea typeface="Calibri"/>
                <a:cs typeface="Calibri"/>
              </a:rPr>
              <a:t> 4 </a:t>
            </a:r>
            <a:r>
              <a:rPr lang="en-US" err="1">
                <a:ea typeface="Calibri"/>
                <a:cs typeface="Calibri"/>
              </a:rPr>
              <a:t>olika</a:t>
            </a:r>
            <a:r>
              <a:rPr lang="en-US">
                <a:ea typeface="Calibri"/>
                <a:cs typeface="Calibri"/>
              </a:rPr>
              <a:t> </a:t>
            </a:r>
            <a:r>
              <a:rPr lang="en-US" err="1">
                <a:ea typeface="Calibri"/>
                <a:cs typeface="Calibri"/>
              </a:rPr>
              <a:t>bedömningar</a:t>
            </a:r>
            <a:r>
              <a:rPr lang="en-US">
                <a:ea typeface="Calibri"/>
                <a:cs typeface="Calibri"/>
              </a:rPr>
              <a:t>. Den </a:t>
            </a:r>
            <a:r>
              <a:rPr lang="en-US" err="1">
                <a:ea typeface="Calibri"/>
                <a:cs typeface="Calibri"/>
              </a:rPr>
              <a:t>sammanvägda</a:t>
            </a:r>
            <a:r>
              <a:rPr lang="en-US">
                <a:ea typeface="Calibri"/>
                <a:cs typeface="Calibri"/>
              </a:rPr>
              <a:t> </a:t>
            </a:r>
            <a:r>
              <a:rPr lang="en-US" err="1">
                <a:ea typeface="Calibri"/>
                <a:cs typeface="Calibri"/>
              </a:rPr>
              <a:t>bilden</a:t>
            </a:r>
            <a:r>
              <a:rPr lang="en-US">
                <a:ea typeface="Calibri"/>
                <a:cs typeface="Calibri"/>
              </a:rPr>
              <a:t> </a:t>
            </a:r>
            <a:r>
              <a:rPr lang="en-US" err="1">
                <a:ea typeface="Calibri"/>
                <a:cs typeface="Calibri"/>
              </a:rPr>
              <a:t>utifrån</a:t>
            </a:r>
            <a:r>
              <a:rPr lang="en-US">
                <a:ea typeface="Calibri"/>
                <a:cs typeface="Calibri"/>
              </a:rPr>
              <a:t> dessa </a:t>
            </a:r>
            <a:r>
              <a:rPr lang="en-US" err="1">
                <a:ea typeface="Calibri"/>
                <a:cs typeface="Calibri"/>
              </a:rPr>
              <a:t>bedömningar</a:t>
            </a:r>
            <a:r>
              <a:rPr lang="en-US">
                <a:ea typeface="Calibri"/>
                <a:cs typeface="Calibri"/>
              </a:rPr>
              <a:t> ligger sedan till </a:t>
            </a:r>
            <a:r>
              <a:rPr lang="en-US" err="1">
                <a:ea typeface="Calibri"/>
                <a:cs typeface="Calibri"/>
              </a:rPr>
              <a:t>grund</a:t>
            </a:r>
            <a:r>
              <a:rPr lang="en-US">
                <a:ea typeface="Calibri"/>
                <a:cs typeface="Calibri"/>
              </a:rPr>
              <a:t> för </a:t>
            </a:r>
            <a:r>
              <a:rPr lang="en-US" err="1">
                <a:ea typeface="Calibri"/>
                <a:cs typeface="Calibri"/>
              </a:rPr>
              <a:t>beslutet</a:t>
            </a:r>
            <a:r>
              <a:rPr lang="en-US">
                <a:ea typeface="Calibri"/>
                <a:cs typeface="Calibri"/>
              </a:rPr>
              <a:t> om </a:t>
            </a:r>
            <a:r>
              <a:rPr lang="en-US" err="1">
                <a:ea typeface="Calibri"/>
                <a:cs typeface="Calibri"/>
              </a:rPr>
              <a:t>barnet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rätt</a:t>
            </a:r>
            <a:r>
              <a:rPr lang="en-US">
                <a:ea typeface="Calibri"/>
                <a:cs typeface="Calibri"/>
              </a:rPr>
              <a:t> till </a:t>
            </a:r>
            <a:r>
              <a:rPr lang="en-US" err="1">
                <a:ea typeface="Calibri"/>
                <a:cs typeface="Calibri"/>
              </a:rPr>
              <a:t>anpassad</a:t>
            </a:r>
            <a:r>
              <a:rPr lang="en-US">
                <a:ea typeface="Calibri"/>
                <a:cs typeface="Calibri"/>
              </a:rPr>
              <a:t> </a:t>
            </a:r>
            <a:r>
              <a:rPr lang="en-US" err="1">
                <a:ea typeface="Calibri"/>
                <a:cs typeface="Calibri"/>
              </a:rPr>
              <a:t>grundskola</a:t>
            </a:r>
            <a:r>
              <a:rPr lang="en-US">
                <a:ea typeface="Calibri"/>
                <a:cs typeface="Calibri"/>
              </a:rPr>
              <a:t>.  </a:t>
            </a:r>
          </a:p>
        </p:txBody>
      </p:sp>
      <p:sp>
        <p:nvSpPr>
          <p:cNvPr id="4" name="Slide Number Placeholder 3"/>
          <p:cNvSpPr>
            <a:spLocks noGrp="1"/>
          </p:cNvSpPr>
          <p:nvPr>
            <p:ph type="sldNum" sz="quarter" idx="5"/>
          </p:nvPr>
        </p:nvSpPr>
        <p:spPr/>
        <p:txBody>
          <a:bodyPr/>
          <a:lstStyle/>
          <a:p>
            <a:fld id="{5777BC01-6843-4605-B090-3EA872172D71}" type="slidenum">
              <a:rPr lang="sv-SE" smtClean="0"/>
              <a:t>34</a:t>
            </a:fld>
            <a:endParaRPr lang="sv-SE"/>
          </a:p>
        </p:txBody>
      </p:sp>
    </p:spTree>
    <p:extLst>
      <p:ext uri="{BB962C8B-B14F-4D97-AF65-F5344CB8AC3E}">
        <p14:creationId xmlns:p14="http://schemas.microsoft.com/office/powerpoint/2010/main" val="89005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Tidigare</a:t>
            </a:r>
            <a:r>
              <a:rPr lang="en-US">
                <a:ea typeface="Calibri"/>
                <a:cs typeface="Calibri"/>
              </a:rPr>
              <a:t> </a:t>
            </a:r>
            <a:r>
              <a:rPr lang="en-US" err="1">
                <a:ea typeface="Calibri"/>
                <a:cs typeface="Calibri"/>
              </a:rPr>
              <a:t>har</a:t>
            </a:r>
            <a:r>
              <a:rPr lang="en-US">
                <a:ea typeface="Calibri"/>
                <a:cs typeface="Calibri"/>
              </a:rPr>
              <a:t> den </a:t>
            </a:r>
            <a:r>
              <a:rPr lang="en-US" err="1">
                <a:ea typeface="Calibri"/>
                <a:cs typeface="Calibri"/>
              </a:rPr>
              <a:t>pedagogiska</a:t>
            </a:r>
            <a:r>
              <a:rPr lang="en-US">
                <a:ea typeface="Calibri"/>
                <a:cs typeface="Calibri"/>
              </a:rPr>
              <a:t> </a:t>
            </a:r>
            <a:r>
              <a:rPr lang="en-US" err="1">
                <a:ea typeface="Calibri"/>
                <a:cs typeface="Calibri"/>
              </a:rPr>
              <a:t>bedömningsmallen</a:t>
            </a:r>
            <a:r>
              <a:rPr lang="en-US">
                <a:ea typeface="Calibri"/>
                <a:cs typeface="Calibri"/>
              </a:rPr>
              <a:t> </a:t>
            </a:r>
            <a:r>
              <a:rPr lang="en-US" err="1">
                <a:ea typeface="Calibri"/>
                <a:cs typeface="Calibri"/>
              </a:rPr>
              <a:t>främst</a:t>
            </a:r>
            <a:r>
              <a:rPr lang="en-US">
                <a:ea typeface="Calibri"/>
                <a:cs typeface="Calibri"/>
              </a:rPr>
              <a:t> </a:t>
            </a:r>
            <a:r>
              <a:rPr lang="en-US" err="1">
                <a:ea typeface="Calibri"/>
                <a:cs typeface="Calibri"/>
              </a:rPr>
              <a:t>utgått</a:t>
            </a:r>
            <a:r>
              <a:rPr lang="en-US">
                <a:ea typeface="Calibri"/>
                <a:cs typeface="Calibri"/>
              </a:rPr>
              <a:t> </a:t>
            </a:r>
            <a:r>
              <a:rPr lang="en-US" err="1">
                <a:ea typeface="Calibri"/>
                <a:cs typeface="Calibri"/>
              </a:rPr>
              <a:t>från</a:t>
            </a:r>
            <a:r>
              <a:rPr lang="en-US">
                <a:ea typeface="Calibri"/>
                <a:cs typeface="Calibri"/>
              </a:rPr>
              <a:t> </a:t>
            </a:r>
            <a:r>
              <a:rPr lang="en-US" err="1">
                <a:ea typeface="Calibri"/>
                <a:cs typeface="Calibri"/>
              </a:rPr>
              <a:t>ett</a:t>
            </a:r>
            <a:r>
              <a:rPr lang="en-US">
                <a:ea typeface="Calibri"/>
                <a:cs typeface="Calibri"/>
              </a:rPr>
              <a:t> </a:t>
            </a:r>
            <a:r>
              <a:rPr lang="en-US" err="1">
                <a:ea typeface="Calibri"/>
                <a:cs typeface="Calibri"/>
              </a:rPr>
              <a:t>skolperspektiv</a:t>
            </a:r>
            <a:r>
              <a:rPr lang="en-US">
                <a:ea typeface="Calibri"/>
                <a:cs typeface="Calibri"/>
              </a:rPr>
              <a:t>. Detta </a:t>
            </a:r>
            <a:r>
              <a:rPr lang="en-US" err="1">
                <a:ea typeface="Calibri"/>
                <a:cs typeface="Calibri"/>
              </a:rPr>
              <a:t>har</a:t>
            </a:r>
            <a:r>
              <a:rPr lang="en-US">
                <a:ea typeface="Calibri"/>
                <a:cs typeface="Calibri"/>
              </a:rPr>
              <a:t> </a:t>
            </a:r>
            <a:r>
              <a:rPr lang="en-US" err="1">
                <a:ea typeface="Calibri"/>
                <a:cs typeface="Calibri"/>
              </a:rPr>
              <a:t>identifierats</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brist</a:t>
            </a:r>
            <a:r>
              <a:rPr lang="en-US">
                <a:ea typeface="Calibri"/>
                <a:cs typeface="Calibri"/>
              </a:rPr>
              <a:t> </a:t>
            </a:r>
            <a:r>
              <a:rPr lang="en-US" err="1">
                <a:ea typeface="Calibri"/>
                <a:cs typeface="Calibri"/>
              </a:rPr>
              <a:t>då</a:t>
            </a:r>
            <a:r>
              <a:rPr lang="en-US">
                <a:ea typeface="Calibri"/>
                <a:cs typeface="Calibri"/>
              </a:rPr>
              <a:t> </a:t>
            </a:r>
            <a:r>
              <a:rPr lang="en-US" err="1">
                <a:ea typeface="Calibri"/>
                <a:cs typeface="Calibri"/>
              </a:rPr>
              <a:t>förskolorna</a:t>
            </a:r>
            <a:r>
              <a:rPr lang="en-US">
                <a:ea typeface="Calibri"/>
                <a:cs typeface="Calibri"/>
              </a:rPr>
              <a:t> </a:t>
            </a:r>
            <a:r>
              <a:rPr lang="en-US" err="1">
                <a:ea typeface="Calibri"/>
                <a:cs typeface="Calibri"/>
              </a:rPr>
              <a:t>upplevt</a:t>
            </a:r>
            <a:r>
              <a:rPr lang="en-US">
                <a:ea typeface="Calibri"/>
                <a:cs typeface="Calibri"/>
              </a:rPr>
              <a:t> </a:t>
            </a:r>
            <a:r>
              <a:rPr lang="en-US" err="1">
                <a:ea typeface="Calibri"/>
                <a:cs typeface="Calibri"/>
              </a:rPr>
              <a:t>svårigheter</a:t>
            </a:r>
            <a:r>
              <a:rPr lang="en-US">
                <a:ea typeface="Calibri"/>
                <a:cs typeface="Calibri"/>
              </a:rPr>
              <a:t> </a:t>
            </a:r>
            <a:r>
              <a:rPr lang="en-US" err="1">
                <a:ea typeface="Calibri"/>
                <a:cs typeface="Calibri"/>
              </a:rPr>
              <a:t>att</a:t>
            </a:r>
            <a:r>
              <a:rPr lang="en-US">
                <a:ea typeface="Calibri"/>
                <a:cs typeface="Calibri"/>
              </a:rPr>
              <a:t> </a:t>
            </a:r>
            <a:r>
              <a:rPr lang="en-US" err="1">
                <a:ea typeface="Calibri"/>
                <a:cs typeface="Calibri"/>
              </a:rPr>
              <a:t>beskriva</a:t>
            </a:r>
            <a:r>
              <a:rPr lang="en-US">
                <a:ea typeface="Calibri"/>
                <a:cs typeface="Calibri"/>
              </a:rPr>
              <a:t> barn </a:t>
            </a:r>
            <a:r>
              <a:rPr lang="en-US" err="1">
                <a:ea typeface="Calibri"/>
                <a:cs typeface="Calibri"/>
              </a:rPr>
              <a:t>förmågor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ett</a:t>
            </a:r>
            <a:r>
              <a:rPr lang="en-US">
                <a:ea typeface="Calibri"/>
                <a:cs typeface="Calibri"/>
              </a:rPr>
              <a:t> bra </a:t>
            </a:r>
            <a:r>
              <a:rPr lang="en-US" err="1">
                <a:ea typeface="Calibri"/>
                <a:cs typeface="Calibri"/>
              </a:rPr>
              <a:t>sätt</a:t>
            </a:r>
            <a:r>
              <a:rPr lang="en-US">
                <a:ea typeface="Calibri"/>
                <a:cs typeface="Calibri"/>
              </a:rPr>
              <a:t>. </a:t>
            </a:r>
            <a:r>
              <a:rPr lang="en-US" err="1">
                <a:ea typeface="Calibri"/>
                <a:cs typeface="Calibri"/>
              </a:rPr>
              <a:t>Därför</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arbetsgruppen</a:t>
            </a:r>
            <a:r>
              <a:rPr lang="en-US">
                <a:ea typeface="Calibri"/>
                <a:cs typeface="Calibri"/>
              </a:rPr>
              <a:t> </a:t>
            </a:r>
            <a:r>
              <a:rPr lang="en-US" err="1">
                <a:ea typeface="Calibri"/>
                <a:cs typeface="Calibri"/>
              </a:rPr>
              <a:t>inom</a:t>
            </a:r>
            <a:r>
              <a:rPr lang="en-US">
                <a:ea typeface="Calibri"/>
                <a:cs typeface="Calibri"/>
              </a:rPr>
              <a:t> barn- </a:t>
            </a:r>
            <a:r>
              <a:rPr lang="en-US" err="1">
                <a:ea typeface="Calibri"/>
                <a:cs typeface="Calibri"/>
              </a:rPr>
              <a:t>och</a:t>
            </a:r>
            <a:r>
              <a:rPr lang="en-US">
                <a:ea typeface="Calibri"/>
                <a:cs typeface="Calibri"/>
              </a:rPr>
              <a:t> </a:t>
            </a:r>
            <a:r>
              <a:rPr lang="en-US" err="1">
                <a:ea typeface="Calibri"/>
                <a:cs typeface="Calibri"/>
              </a:rPr>
              <a:t>elevhälsan</a:t>
            </a:r>
            <a:r>
              <a:rPr lang="en-US">
                <a:ea typeface="Calibri"/>
                <a:cs typeface="Calibri"/>
              </a:rPr>
              <a:t> </a:t>
            </a:r>
            <a:r>
              <a:rPr lang="en-US" err="1">
                <a:ea typeface="Calibri"/>
                <a:cs typeface="Calibri"/>
              </a:rPr>
              <a:t>utarbetar</a:t>
            </a:r>
            <a:r>
              <a:rPr lang="en-US">
                <a:ea typeface="Calibri"/>
                <a:cs typeface="Calibri"/>
              </a:rPr>
              <a:t> </a:t>
            </a:r>
            <a:r>
              <a:rPr lang="en-US" err="1">
                <a:ea typeface="Calibri"/>
                <a:cs typeface="Calibri"/>
              </a:rPr>
              <a:t>en</a:t>
            </a:r>
            <a:r>
              <a:rPr lang="en-US">
                <a:ea typeface="Calibri"/>
                <a:cs typeface="Calibri"/>
              </a:rPr>
              <a:t> mall </a:t>
            </a:r>
            <a:r>
              <a:rPr lang="en-US" err="1">
                <a:ea typeface="Calibri"/>
                <a:cs typeface="Calibri"/>
              </a:rPr>
              <a:t>anpassat</a:t>
            </a:r>
            <a:r>
              <a:rPr lang="en-US">
                <a:ea typeface="Calibri"/>
                <a:cs typeface="Calibri"/>
              </a:rPr>
              <a:t> för </a:t>
            </a:r>
            <a:r>
              <a:rPr lang="en-US" err="1">
                <a:ea typeface="Calibri"/>
                <a:cs typeface="Calibri"/>
              </a:rPr>
              <a:t>förskolans</a:t>
            </a:r>
            <a:r>
              <a:rPr lang="en-US">
                <a:ea typeface="Calibri"/>
                <a:cs typeface="Calibri"/>
              </a:rPr>
              <a:t> </a:t>
            </a:r>
            <a:r>
              <a:rPr lang="en-US" err="1">
                <a:ea typeface="Calibri"/>
                <a:cs typeface="Calibri"/>
              </a:rPr>
              <a:t>verksamhet</a:t>
            </a:r>
            <a:r>
              <a:rPr lang="en-US">
                <a:ea typeface="Calibri"/>
                <a:cs typeface="Calibri"/>
              </a:rPr>
              <a:t>. Mallen </a:t>
            </a:r>
            <a:r>
              <a:rPr lang="en-US" err="1">
                <a:ea typeface="Calibri"/>
                <a:cs typeface="Calibri"/>
              </a:rPr>
              <a:t>kommer</a:t>
            </a:r>
            <a:r>
              <a:rPr lang="en-US">
                <a:ea typeface="Calibri"/>
                <a:cs typeface="Calibri"/>
              </a:rPr>
              <a:t> </a:t>
            </a:r>
            <a:r>
              <a:rPr lang="en-US" err="1">
                <a:ea typeface="Calibri"/>
                <a:cs typeface="Calibri"/>
              </a:rPr>
              <a:t>användas</a:t>
            </a:r>
            <a:r>
              <a:rPr lang="en-US">
                <a:ea typeface="Calibri"/>
                <a:cs typeface="Calibri"/>
              </a:rPr>
              <a:t> under </a:t>
            </a:r>
            <a:r>
              <a:rPr lang="en-US" err="1">
                <a:ea typeface="Calibri"/>
                <a:cs typeface="Calibri"/>
              </a:rPr>
              <a:t>detta</a:t>
            </a:r>
            <a:r>
              <a:rPr lang="en-US">
                <a:ea typeface="Calibri"/>
                <a:cs typeface="Calibri"/>
              </a:rPr>
              <a:t> </a:t>
            </a:r>
            <a:r>
              <a:rPr lang="en-US" err="1">
                <a:ea typeface="Calibri"/>
                <a:cs typeface="Calibri"/>
              </a:rPr>
              <a:t>läsår</a:t>
            </a:r>
            <a:r>
              <a:rPr lang="en-US">
                <a:ea typeface="Calibri"/>
                <a:cs typeface="Calibri"/>
              </a:rPr>
              <a:t> för </a:t>
            </a:r>
            <a:r>
              <a:rPr lang="en-US" err="1">
                <a:ea typeface="Calibri"/>
                <a:cs typeface="Calibri"/>
              </a:rPr>
              <a:t>att</a:t>
            </a:r>
            <a:r>
              <a:rPr lang="en-US">
                <a:ea typeface="Calibri"/>
                <a:cs typeface="Calibri"/>
              </a:rPr>
              <a:t> sedan </a:t>
            </a:r>
            <a:r>
              <a:rPr lang="en-US" err="1">
                <a:ea typeface="Calibri"/>
                <a:cs typeface="Calibri"/>
              </a:rPr>
              <a:t>utvärderas</a:t>
            </a:r>
            <a:r>
              <a:rPr lang="en-US">
                <a:ea typeface="Calibri"/>
                <a:cs typeface="Calibri"/>
              </a:rPr>
              <a:t> vid </a:t>
            </a:r>
            <a:r>
              <a:rPr lang="en-US" err="1">
                <a:ea typeface="Calibri"/>
                <a:cs typeface="Calibri"/>
              </a:rPr>
              <a:t>läsårets</a:t>
            </a:r>
            <a:r>
              <a:rPr lang="en-US">
                <a:ea typeface="Calibri"/>
                <a:cs typeface="Calibri"/>
              </a:rPr>
              <a:t> slut </a:t>
            </a:r>
            <a:r>
              <a:rPr lang="en-US" err="1">
                <a:ea typeface="Calibri"/>
                <a:cs typeface="Calibri"/>
              </a:rPr>
              <a:t>och</a:t>
            </a:r>
            <a:r>
              <a:rPr lang="en-US">
                <a:ea typeface="Calibri"/>
                <a:cs typeface="Calibri"/>
              </a:rPr>
              <a:t> </a:t>
            </a:r>
            <a:r>
              <a:rPr lang="en-US" err="1">
                <a:ea typeface="Calibri"/>
                <a:cs typeface="Calibri"/>
              </a:rPr>
              <a:t>därefter</a:t>
            </a:r>
            <a:r>
              <a:rPr lang="en-US">
                <a:ea typeface="Calibri"/>
                <a:cs typeface="Calibri"/>
              </a:rPr>
              <a:t> </a:t>
            </a:r>
            <a:r>
              <a:rPr lang="en-US" err="1">
                <a:ea typeface="Calibri"/>
                <a:cs typeface="Calibri"/>
              </a:rPr>
              <a:t>revideras</a:t>
            </a:r>
            <a:r>
              <a:rPr lang="en-US">
                <a:ea typeface="Calibri"/>
                <a:cs typeface="Calibri"/>
              </a:rPr>
              <a:t> </a:t>
            </a:r>
            <a:r>
              <a:rPr lang="en-US" err="1">
                <a:ea typeface="Calibri"/>
                <a:cs typeface="Calibri"/>
              </a:rPr>
              <a:t>efter</a:t>
            </a:r>
            <a:r>
              <a:rPr lang="en-US">
                <a:ea typeface="Calibri"/>
                <a:cs typeface="Calibri"/>
              </a:rPr>
              <a:t> </a:t>
            </a:r>
            <a:r>
              <a:rPr lang="en-US" err="1">
                <a:ea typeface="Calibri"/>
                <a:cs typeface="Calibri"/>
              </a:rPr>
              <a:t>behov</a:t>
            </a:r>
            <a:r>
              <a:rPr lang="en-US">
                <a:ea typeface="Calibri"/>
                <a:cs typeface="Calibri"/>
              </a:rPr>
              <a:t>. </a:t>
            </a:r>
            <a:br>
              <a:rPr lang="en-US">
                <a:ea typeface="Calibri"/>
                <a:cs typeface="+mn-lt"/>
              </a:rPr>
            </a:br>
            <a:r>
              <a:rPr lang="en-US">
                <a:ea typeface="Calibri"/>
                <a:cs typeface="Calibri"/>
              </a:rPr>
              <a:t>Mallen </a:t>
            </a:r>
            <a:r>
              <a:rPr lang="en-US" err="1">
                <a:ea typeface="Calibri"/>
                <a:cs typeface="Calibri"/>
              </a:rPr>
              <a:t>finns</a:t>
            </a:r>
            <a:r>
              <a:rPr lang="en-US">
                <a:ea typeface="Calibri"/>
                <a:cs typeface="Calibri"/>
              </a:rPr>
              <a:t> </a:t>
            </a:r>
            <a:r>
              <a:rPr lang="en-US" err="1">
                <a:ea typeface="Calibri"/>
                <a:cs typeface="Calibri"/>
              </a:rPr>
              <a:t>tillgänglig</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insidan</a:t>
            </a:r>
            <a:r>
              <a:rPr lang="en-US">
                <a:ea typeface="Calibri"/>
                <a:cs typeface="Calibri"/>
              </a:rPr>
              <a:t> via </a:t>
            </a:r>
            <a:r>
              <a:rPr lang="en-US" err="1">
                <a:ea typeface="Calibri"/>
                <a:cs typeface="Calibri"/>
              </a:rPr>
              <a:t>länk</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qr-kod</a:t>
            </a:r>
          </a:p>
        </p:txBody>
      </p:sp>
      <p:sp>
        <p:nvSpPr>
          <p:cNvPr id="4" name="Slide Number Placeholder 3"/>
          <p:cNvSpPr>
            <a:spLocks noGrp="1"/>
          </p:cNvSpPr>
          <p:nvPr>
            <p:ph type="sldNum" sz="quarter" idx="5"/>
          </p:nvPr>
        </p:nvSpPr>
        <p:spPr/>
        <p:txBody>
          <a:bodyPr/>
          <a:lstStyle/>
          <a:p>
            <a:fld id="{5777BC01-6843-4605-B090-3EA872172D71}" type="slidenum">
              <a:rPr lang="sv-SE" smtClean="0"/>
              <a:t>35</a:t>
            </a:fld>
            <a:endParaRPr lang="sv-SE"/>
          </a:p>
        </p:txBody>
      </p:sp>
    </p:spTree>
    <p:extLst>
      <p:ext uri="{BB962C8B-B14F-4D97-AF65-F5344CB8AC3E}">
        <p14:creationId xmlns:p14="http://schemas.microsoft.com/office/powerpoint/2010/main" val="2160062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Ingen </a:t>
            </a:r>
            <a:r>
              <a:rPr lang="en-US" err="1">
                <a:ea typeface="Calibri"/>
                <a:cs typeface="Calibri"/>
              </a:rPr>
              <a:t>fråga</a:t>
            </a:r>
            <a:r>
              <a:rPr lang="en-US">
                <a:ea typeface="Calibri"/>
                <a:cs typeface="Calibri"/>
              </a:rPr>
              <a:t> </a:t>
            </a:r>
            <a:r>
              <a:rPr lang="en-US" err="1">
                <a:ea typeface="Calibri"/>
                <a:cs typeface="Calibri"/>
              </a:rPr>
              <a:t>är</a:t>
            </a:r>
            <a:r>
              <a:rPr lang="en-US">
                <a:ea typeface="Calibri"/>
                <a:cs typeface="Calibri"/>
              </a:rPr>
              <a:t> för </a:t>
            </a:r>
            <a:r>
              <a:rPr lang="en-US" err="1">
                <a:ea typeface="Calibri"/>
                <a:cs typeface="Calibri"/>
              </a:rPr>
              <a:t>liten</a:t>
            </a:r>
            <a:r>
              <a:rPr lang="en-US">
                <a:ea typeface="Calibri"/>
                <a:cs typeface="Calibri"/>
              </a:rPr>
              <a:t>, </a:t>
            </a:r>
            <a:r>
              <a:rPr lang="en-US" err="1">
                <a:ea typeface="Calibri"/>
                <a:cs typeface="Calibri"/>
              </a:rPr>
              <a:t>hör</a:t>
            </a:r>
            <a:r>
              <a:rPr lang="en-US">
                <a:ea typeface="Calibri"/>
                <a:cs typeface="Calibri"/>
              </a:rPr>
              <a:t> </a:t>
            </a:r>
            <a:r>
              <a:rPr lang="en-US" err="1">
                <a:ea typeface="Calibri"/>
                <a:cs typeface="Calibri"/>
              </a:rPr>
              <a:t>gärna</a:t>
            </a:r>
            <a:r>
              <a:rPr lang="en-US">
                <a:ea typeface="Calibri"/>
                <a:cs typeface="Calibri"/>
              </a:rPr>
              <a:t> av er om </a:t>
            </a:r>
            <a:r>
              <a:rPr lang="en-US" err="1">
                <a:ea typeface="Calibri"/>
                <a:cs typeface="Calibri"/>
              </a:rPr>
              <a:t>ni</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behov</a:t>
            </a:r>
            <a:r>
              <a:rPr lang="en-US">
                <a:ea typeface="Calibri"/>
                <a:cs typeface="Calibri"/>
              </a:rPr>
              <a:t> av </a:t>
            </a:r>
            <a:r>
              <a:rPr lang="en-US" err="1">
                <a:ea typeface="Calibri"/>
                <a:cs typeface="Calibri"/>
              </a:rPr>
              <a:t>stöd</a:t>
            </a:r>
            <a:r>
              <a:rPr lang="en-US">
                <a:ea typeface="Calibri"/>
                <a:cs typeface="Calibri"/>
              </a:rPr>
              <a:t> I </a:t>
            </a:r>
            <a:r>
              <a:rPr lang="en-US" err="1">
                <a:ea typeface="Calibri"/>
                <a:cs typeface="Calibri"/>
              </a:rPr>
              <a:t>processen</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frågor</a:t>
            </a:r>
            <a:r>
              <a:rPr lang="en-US">
                <a:ea typeface="Calibri"/>
                <a:cs typeface="Calibri"/>
              </a:rPr>
              <a:t> I </a:t>
            </a:r>
            <a:r>
              <a:rPr lang="en-US" err="1">
                <a:ea typeface="Calibri"/>
                <a:cs typeface="Calibri"/>
              </a:rPr>
              <a:t>området</a:t>
            </a:r>
            <a:r>
              <a:rPr lang="en-US">
                <a:ea typeface="Calibri"/>
                <a:cs typeface="Calibri"/>
              </a:rPr>
              <a:t>. </a:t>
            </a:r>
          </a:p>
        </p:txBody>
      </p:sp>
      <p:sp>
        <p:nvSpPr>
          <p:cNvPr id="4" name="Slide Number Placeholder 3"/>
          <p:cNvSpPr>
            <a:spLocks noGrp="1"/>
          </p:cNvSpPr>
          <p:nvPr>
            <p:ph type="sldNum" sz="quarter" idx="5"/>
          </p:nvPr>
        </p:nvSpPr>
        <p:spPr/>
        <p:txBody>
          <a:bodyPr/>
          <a:lstStyle/>
          <a:p>
            <a:fld id="{5777BC01-6843-4605-B090-3EA872172D71}" type="slidenum">
              <a:rPr lang="sv-SE" smtClean="0"/>
              <a:t>36</a:t>
            </a:fld>
            <a:endParaRPr lang="sv-SE"/>
          </a:p>
        </p:txBody>
      </p:sp>
    </p:spTree>
    <p:extLst>
      <p:ext uri="{BB962C8B-B14F-4D97-AF65-F5344CB8AC3E}">
        <p14:creationId xmlns:p14="http://schemas.microsoft.com/office/powerpoint/2010/main" val="4052732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588991F-EC49-4D67-B9DA-360556F02FA6}" type="slidenum">
              <a:rPr lang="sv-SE" smtClean="0"/>
              <a:t>47</a:t>
            </a:fld>
            <a:endParaRPr lang="sv-SE"/>
          </a:p>
        </p:txBody>
      </p:sp>
    </p:spTree>
    <p:extLst>
      <p:ext uri="{BB962C8B-B14F-4D97-AF65-F5344CB8AC3E}">
        <p14:creationId xmlns:p14="http://schemas.microsoft.com/office/powerpoint/2010/main" val="2426570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7BC01-6843-4605-B090-3EA872172D7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1329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_lila">
    <p:bg>
      <p:bgPr>
        <a:solidFill>
          <a:srgbClr val="45005C"/>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FF3D9C"/>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158095394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å 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1072803"/>
            <a:ext cx="9371646" cy="1503854"/>
          </a:xfrm>
        </p:spPr>
        <p:txBody>
          <a:bodyPr anchor="b" anchorCtr="0"/>
          <a:lstStyle>
            <a:lvl1pPr>
              <a:defRPr>
                <a:solidFill>
                  <a:srgbClr val="20305C"/>
                </a:solidFill>
                <a:latin typeface="Source Sans Pro Semibold" panose="020B0603030403020204" pitchFamily="34" charset="0"/>
              </a:defRPr>
            </a:lvl1pPr>
          </a:lstStyle>
          <a:p>
            <a:r>
              <a:rPr lang="sv-SE"/>
              <a:t>Klicka här för att ändra format</a:t>
            </a:r>
          </a:p>
        </p:txBody>
      </p:sp>
      <p:sp>
        <p:nvSpPr>
          <p:cNvPr id="3" name="Platshållare för innehåll 2"/>
          <p:cNvSpPr>
            <a:spLocks noGrp="1"/>
          </p:cNvSpPr>
          <p:nvPr>
            <p:ph idx="1" hasCustomPrompt="1"/>
          </p:nvPr>
        </p:nvSpPr>
        <p:spPr>
          <a:xfrm>
            <a:off x="838200" y="263471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765527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rtsida_blå">
    <p:bg>
      <p:bgPr>
        <a:solidFill>
          <a:srgbClr val="262262"/>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199CD9"/>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300629837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vsnittsbild plommon">
    <p:bg>
      <p:bgPr>
        <a:solidFill>
          <a:srgbClr val="45005C"/>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431186" y="1122363"/>
            <a:ext cx="8206597" cy="2980080"/>
          </a:xfrm>
        </p:spPr>
        <p:txBody>
          <a:bodyPr anchor="b">
            <a:normAutofit/>
          </a:bodyPr>
          <a:lstStyle>
            <a:lvl1pPr algn="l">
              <a:defRPr sz="5400" spc="-150" baseline="0">
                <a:solidFill>
                  <a:schemeClr val="accent4"/>
                </a:solidFill>
                <a:latin typeface="Source Sans Pro Semibold" panose="020B0603030403020204" pitchFamily="34" charset="0"/>
              </a:defRPr>
            </a:lvl1pPr>
          </a:lstStyle>
          <a:p>
            <a:r>
              <a:rPr lang="sv-SE"/>
              <a:t>Rubrik för avsnittet</a:t>
            </a:r>
          </a:p>
        </p:txBody>
      </p:sp>
      <p:sp>
        <p:nvSpPr>
          <p:cNvPr id="13" name="Platshållare för bildnummer 12"/>
          <p:cNvSpPr>
            <a:spLocks noGrp="1"/>
          </p:cNvSpPr>
          <p:nvPr>
            <p:ph type="sldNum" sz="quarter" idx="12"/>
          </p:nvPr>
        </p:nvSpPr>
        <p:spPr>
          <a:xfrm>
            <a:off x="9145856" y="6356350"/>
            <a:ext cx="2743200" cy="365125"/>
          </a:xfrm>
        </p:spPr>
        <p:txBody>
          <a:bodyPr/>
          <a:lstStyle>
            <a:lvl1pPr>
              <a:defRPr>
                <a:solidFill>
                  <a:schemeClr val="bg1"/>
                </a:solidFill>
                <a:latin typeface="+mn-lt"/>
              </a:defRPr>
            </a:lvl1pPr>
          </a:lstStyle>
          <a:p>
            <a:fld id="{D02B33C2-54EE-4A44-9B78-6F01870CE737}" type="slidenum">
              <a:rPr lang="sv-SE" smtClean="0"/>
              <a:pPr/>
              <a:t>‹#›</a:t>
            </a:fld>
            <a:endParaRPr lang="sv-SE"/>
          </a:p>
        </p:txBody>
      </p:sp>
      <p:pic>
        <p:nvPicPr>
          <p:cNvPr id="6" name="Bildobjekt 5">
            <a:extLst>
              <a:ext uri="{FF2B5EF4-FFF2-40B4-BE49-F238E27FC236}">
                <a16:creationId xmlns:a16="http://schemas.microsoft.com/office/drawing/2014/main" id="{BE393C07-3BB4-45A5-8BF3-FEB2C54461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Platshållare för text 7">
            <a:extLst>
              <a:ext uri="{FF2B5EF4-FFF2-40B4-BE49-F238E27FC236}">
                <a16:creationId xmlns:a16="http://schemas.microsoft.com/office/drawing/2014/main" id="{03E43CD7-7163-45CA-8F2B-D2ABDF012CA6}"/>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spTree>
    <p:extLst>
      <p:ext uri="{BB962C8B-B14F-4D97-AF65-F5344CB8AC3E}">
        <p14:creationId xmlns:p14="http://schemas.microsoft.com/office/powerpoint/2010/main" val="1176127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2"/>
            </p:custDataLst>
          </p:nvPr>
        </p:nvSpPr>
        <p:spPr>
          <a:xfrm>
            <a:off x="2700652" y="1368000"/>
            <a:ext cx="6552000" cy="1273968"/>
          </a:xfrm>
        </p:spPr>
        <p:txBody>
          <a:bodyPr anchor="t"/>
          <a:lstStyle>
            <a:lvl1pPr>
              <a:defRPr sz="4000">
                <a:solidFill>
                  <a:srgbClr val="000000"/>
                </a:solidFill>
              </a:defRPr>
            </a:lvl1pPr>
          </a:lstStyle>
          <a:p>
            <a:r>
              <a:rPr lang="sv-SE"/>
              <a:t>Klicka här för att skriva rubrik</a:t>
            </a:r>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4221616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6_Avsnittsrubrik med foto">
    <p:bg>
      <p:bgPr>
        <a:solidFill>
          <a:schemeClr val="accent2"/>
        </a:solidFill>
        <a:effectLst/>
      </p:bgPr>
    </p:bg>
    <p:spTree>
      <p:nvGrpSpPr>
        <p:cNvPr id="1" name=""/>
        <p:cNvGrpSpPr/>
        <p:nvPr/>
      </p:nvGrpSpPr>
      <p:grpSpPr>
        <a:xfrm>
          <a:off x="0" y="0"/>
          <a:ext cx="0" cy="0"/>
          <a:chOff x="0" y="0"/>
          <a:chExt cx="0" cy="0"/>
        </a:xfrm>
      </p:grpSpPr>
      <p:pic>
        <p:nvPicPr>
          <p:cNvPr id="4" name="Platshållare för bild 5">
            <a:extLst>
              <a:ext uri="{FF2B5EF4-FFF2-40B4-BE49-F238E27FC236}">
                <a16:creationId xmlns:a16="http://schemas.microsoft.com/office/drawing/2014/main" id="{614BEAF9-8D2B-DDF7-7F72-F848F8BACBA1}"/>
              </a:ext>
            </a:extLst>
          </p:cNvPr>
          <p:cNvPicPr>
            <a:picLocks noChangeAspect="1"/>
          </p:cNvPicPr>
          <p:nvPr userDrawn="1"/>
        </p:nvPicPr>
        <p:blipFill>
          <a:blip r:embed="rId4">
            <a:alphaModFix amt="24000"/>
            <a:extLst>
              <a:ext uri="{BEBA8EAE-BF5A-486C-A8C5-ECC9F3942E4B}">
                <a14:imgProps xmlns:a14="http://schemas.microsoft.com/office/drawing/2010/main">
                  <a14:imgLayer r:embed="rId5">
                    <a14:imgEffect>
                      <a14:brightnessContrast bright="-52000" contrast="29000"/>
                    </a14:imgEffect>
                  </a14:imgLayer>
                </a14:imgProps>
              </a:ext>
              <a:ext uri="{28A0092B-C50C-407E-A947-70E740481C1C}">
                <a14:useLocalDpi xmlns:a14="http://schemas.microsoft.com/office/drawing/2010/main" val="0"/>
              </a:ext>
            </a:extLst>
          </a:blip>
          <a:srcRect t="7865" b="7865"/>
          <a:stretch/>
        </p:blipFill>
        <p:spPr>
          <a:xfrm flipH="1">
            <a:off x="0" y="0"/>
            <a:ext cx="12192000" cy="6858000"/>
          </a:xfrm>
          <a:prstGeom prst="rect">
            <a:avLst/>
          </a:prstGeom>
          <a:noFill/>
        </p:spPr>
      </p:pic>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110623" y="1681851"/>
            <a:ext cx="9970754" cy="642938"/>
          </a:xfrm>
        </p:spPr>
        <p:txBody>
          <a:bodyPr anchor="t"/>
          <a:lstStyle>
            <a:lvl1pPr algn="l">
              <a:defRPr sz="4800">
                <a:solidFill>
                  <a:schemeClr val="bg1"/>
                </a:solidFill>
              </a:defRPr>
            </a:lvl1pPr>
          </a:lstStyle>
          <a:p>
            <a:r>
              <a:rPr lang="sv-SE"/>
              <a:t>Klicka här för att skriva rubrik</a:t>
            </a:r>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9" name="Platshållare för text 8">
            <a:extLst>
              <a:ext uri="{FF2B5EF4-FFF2-40B4-BE49-F238E27FC236}">
                <a16:creationId xmlns:a16="http://schemas.microsoft.com/office/drawing/2014/main" id="{76E42352-3638-8616-FD9A-83592B490003}"/>
              </a:ext>
            </a:extLst>
          </p:cNvPr>
          <p:cNvSpPr>
            <a:spLocks noGrp="1"/>
          </p:cNvSpPr>
          <p:nvPr>
            <p:ph type="body" sz="quarter" idx="12" hasCustomPrompt="1"/>
          </p:nvPr>
        </p:nvSpPr>
        <p:spPr>
          <a:xfrm>
            <a:off x="1110623" y="939799"/>
            <a:ext cx="6771109" cy="642938"/>
          </a:xfrm>
        </p:spPr>
        <p:txBody>
          <a:bodyPr/>
          <a:lstStyle>
            <a:lvl1pPr marL="0" indent="0" algn="l">
              <a:buNone/>
              <a:defRPr cap="all" spc="1000" baseline="0">
                <a:solidFill>
                  <a:schemeClr val="bg1"/>
                </a:solidFill>
              </a:defRPr>
            </a:lvl1pPr>
          </a:lstStyle>
          <a:p>
            <a:pPr algn="ctr"/>
            <a:r>
              <a:rPr lang="sv-SE" sz="2400"/>
              <a:t>Överrubrik</a:t>
            </a:r>
          </a:p>
        </p:txBody>
      </p:sp>
      <p:sp>
        <p:nvSpPr>
          <p:cNvPr id="6" name="Platshållare för innehåll 5">
            <a:extLst>
              <a:ext uri="{FF2B5EF4-FFF2-40B4-BE49-F238E27FC236}">
                <a16:creationId xmlns:a16="http://schemas.microsoft.com/office/drawing/2014/main" id="{E4851621-ED76-37BA-6A05-E91004292EEF}"/>
              </a:ext>
            </a:extLst>
          </p:cNvPr>
          <p:cNvSpPr>
            <a:spLocks noGrp="1"/>
          </p:cNvSpPr>
          <p:nvPr>
            <p:ph sz="quarter" idx="13"/>
          </p:nvPr>
        </p:nvSpPr>
        <p:spPr>
          <a:xfrm>
            <a:off x="1110623" y="2897612"/>
            <a:ext cx="9969500" cy="3155950"/>
          </a:xfrm>
        </p:spPr>
        <p:txBody>
          <a:bodyPr/>
          <a:lstStyle>
            <a:lvl1pPr algn="l">
              <a:defRPr sz="3200">
                <a:solidFill>
                  <a:schemeClr val="bg1"/>
                </a:solidFill>
              </a:defRPr>
            </a:lvl1pPr>
            <a:lvl2pPr algn="l">
              <a:defRPr sz="2800">
                <a:solidFill>
                  <a:schemeClr val="bg1"/>
                </a:solidFill>
              </a:defRPr>
            </a:lvl2pPr>
            <a:lvl3pPr algn="l">
              <a:defRPr sz="2400">
                <a:solidFill>
                  <a:schemeClr val="bg1"/>
                </a:solidFill>
              </a:defRPr>
            </a:lvl3pPr>
            <a:lvl4pPr algn="l">
              <a:defRPr sz="2000">
                <a:solidFill>
                  <a:schemeClr val="bg1"/>
                </a:solidFill>
              </a:defRPr>
            </a:lvl4pPr>
            <a:lvl5pPr algn="l">
              <a:defRPr sz="18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descr="MSB Logotyp vit">
            <a:extLst>
              <a:ext uri="{FF2B5EF4-FFF2-40B4-BE49-F238E27FC236}">
                <a16:creationId xmlns:a16="http://schemas.microsoft.com/office/drawing/2014/main" id="{18AEC8AD-7943-0BAC-00CC-73F507D6460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87579465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Mörkgrå, endast rubri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FFFFFF"/>
                </a:solidFill>
              </a:defRPr>
            </a:lvl1pPr>
          </a:lstStyle>
          <a:p>
            <a:r>
              <a:rPr lang="sv-SE"/>
              <a:t>Klicka här för att ändra mall för rubrikformat</a:t>
            </a:r>
          </a:p>
        </p:txBody>
      </p:sp>
      <p:sp>
        <p:nvSpPr>
          <p:cNvPr id="6" name="Rektangel 5" descr="TagShapePrint">
            <a:extLst>
              <a:ext uri="{FF2B5EF4-FFF2-40B4-BE49-F238E27FC236}">
                <a16:creationId xmlns:a16="http://schemas.microsoft.com/office/drawing/2014/main" id="{0D4D6CCC-51E3-41D8-8653-0477B694ECC3}"/>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7" name="Bildobjekt 6" descr="MSB Logotyp vit">
            <a:extLst>
              <a:ext uri="{FF2B5EF4-FFF2-40B4-BE49-F238E27FC236}">
                <a16:creationId xmlns:a16="http://schemas.microsoft.com/office/drawing/2014/main" id="{12C87B01-826C-48CD-AAC7-25A0765D79E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579328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Mörkgrå, rubrik och innehåll">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FFFFFF"/>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descr="TagShapePrint">
            <a:extLst>
              <a:ext uri="{FF2B5EF4-FFF2-40B4-BE49-F238E27FC236}">
                <a16:creationId xmlns:a16="http://schemas.microsoft.com/office/drawing/2014/main" id="{7D6F2A64-194C-49DE-98E8-41A62AD1FAC7}"/>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9" name="Bildobjekt 8" descr="MSB Logotyp vit">
            <a:extLst>
              <a:ext uri="{FF2B5EF4-FFF2-40B4-BE49-F238E27FC236}">
                <a16:creationId xmlns:a16="http://schemas.microsoft.com/office/drawing/2014/main" id="{EF1AA8D3-BD3E-4A66-8C0B-3325F522D10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208118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Mörkgrå, foto med text">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FFFFFF"/>
                </a:solidFill>
              </a:defRPr>
            </a:lvl1pPr>
          </a:lstStyle>
          <a:p>
            <a:r>
              <a:rPr lang="sv-SE"/>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ektangel 7" descr="TagShapePrint">
            <a:extLst>
              <a:ext uri="{FF2B5EF4-FFF2-40B4-BE49-F238E27FC236}">
                <a16:creationId xmlns:a16="http://schemas.microsoft.com/office/drawing/2014/main" id="{E3053303-1555-4614-897F-4B3D25DF4C98}"/>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9" name="Bildobjekt 8" descr="MSB Logotyp vit">
            <a:extLst>
              <a:ext uri="{FF2B5EF4-FFF2-40B4-BE49-F238E27FC236}">
                <a16:creationId xmlns:a16="http://schemas.microsoft.com/office/drawing/2014/main" id="{FEB3FE70-94B2-46E9-B618-19EE7B8667E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332457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rtsida_lila">
    <p:bg>
      <p:bgPr>
        <a:solidFill>
          <a:srgbClr val="45005C"/>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FF3D9C"/>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3194507536"/>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5"/>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skriva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188027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5"/>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skriva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952041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41364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45005C"/>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FF3D9C"/>
                </a:solidFill>
                <a:latin typeface="Source Sans Pro Semibold" panose="020B0603030403020204" pitchFamily="34" charset="0"/>
              </a:defRPr>
            </a:lvl1pPr>
          </a:lstStyle>
          <a:p>
            <a:r>
              <a:rPr lang="sv-SE"/>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spTree>
    <p:extLst>
      <p:ext uri="{BB962C8B-B14F-4D97-AF65-F5344CB8AC3E}">
        <p14:creationId xmlns:p14="http://schemas.microsoft.com/office/powerpoint/2010/main" val="1852002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endParaRPr lang="sv-SE"/>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4221853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450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33032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450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1045774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chemeClr val="accent5"/>
                </a:solidFill>
                <a:latin typeface="Source Sans Pro Semibold" panose="020B0603030403020204" pitchFamily="34" charset="0"/>
              </a:defRPr>
            </a:lvl1pPr>
          </a:lstStyle>
          <a:p>
            <a:r>
              <a:rPr lang="sv-SE"/>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endParaRPr lang="sv-SE"/>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399766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cSld name="Tom">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3752173-7231-4D26-AA2E-47B1745CC0E3}" type="datetimeFigureOut">
              <a:rPr lang="sv-SE" smtClean="0"/>
              <a:t>2025-10-10</a:t>
            </a:fld>
            <a:endParaRPr lang="sv-S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sv-SE"/>
          </a:p>
        </p:txBody>
      </p:sp>
      <p:sp>
        <p:nvSpPr>
          <p:cNvPr id="9" name="Slide Number Placeholder 8"/>
          <p:cNvSpPr>
            <a:spLocks noGrp="1"/>
          </p:cNvSpPr>
          <p:nvPr>
            <p:ph type="sldNum" sz="quarter" idx="12"/>
          </p:nvPr>
        </p:nvSpPr>
        <p:spPr/>
        <p:txBody>
          <a:bodyPr/>
          <a:lstStyle/>
          <a:p>
            <a:fld id="{80C03284-E8AF-408E-83E0-12441E7F9DDC}" type="slidenum">
              <a:rPr lang="sv-SE" smtClean="0"/>
              <a:t>‹#›</a:t>
            </a:fld>
            <a:endParaRPr lang="sv-SE"/>
          </a:p>
        </p:txBody>
      </p:sp>
    </p:spTree>
    <p:extLst>
      <p:ext uri="{BB962C8B-B14F-4D97-AF65-F5344CB8AC3E}">
        <p14:creationId xmlns:p14="http://schemas.microsoft.com/office/powerpoint/2010/main" val="2792328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sida_grön">
    <p:bg>
      <p:bgPr>
        <a:solidFill>
          <a:srgbClr val="00555C"/>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A6CF38"/>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3447476639"/>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3"/>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skriva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883406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3"/>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59968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103993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00555C"/>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A6CF38"/>
                </a:solidFill>
                <a:latin typeface="Source Sans Pro Semibold" panose="020B0603030403020204" pitchFamily="34" charset="0"/>
              </a:defRPr>
            </a:lvl1pPr>
          </a:lstStyle>
          <a:p>
            <a:r>
              <a:rPr lang="sv-SE"/>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spTree>
    <p:extLst>
      <p:ext uri="{BB962C8B-B14F-4D97-AF65-F5344CB8AC3E}">
        <p14:creationId xmlns:p14="http://schemas.microsoft.com/office/powerpoint/2010/main" val="3204873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endParaRPr lang="sv-SE"/>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3"/>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3681516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3"/>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005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2042818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005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3720388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chemeClr val="accent3"/>
                </a:solidFill>
                <a:latin typeface="Source Sans Pro Semibold" panose="020B0603030403020204" pitchFamily="34" charset="0"/>
              </a:defRPr>
            </a:lvl1pPr>
          </a:lstStyle>
          <a:p>
            <a:r>
              <a:rPr lang="sv-SE"/>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endParaRPr lang="sv-SE"/>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1761838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Avslutsbild">
    <p:bg>
      <p:bgPr>
        <a:solidFill>
          <a:srgbClr val="00555C"/>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5B88CC4-EE60-49E6-9BAA-C69AF8160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2253" y="2683688"/>
            <a:ext cx="3467493" cy="1490624"/>
          </a:xfrm>
          <a:prstGeom prst="rect">
            <a:avLst/>
          </a:prstGeom>
        </p:spPr>
      </p:pic>
    </p:spTree>
    <p:extLst>
      <p:ext uri="{BB962C8B-B14F-4D97-AF65-F5344CB8AC3E}">
        <p14:creationId xmlns:p14="http://schemas.microsoft.com/office/powerpoint/2010/main" val="2311976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45005C"/>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FF3D9C"/>
                </a:solidFill>
                <a:latin typeface="Source Sans Pro Semibold" panose="020B0603030403020204" pitchFamily="34" charset="0"/>
              </a:defRPr>
            </a:lvl1pPr>
          </a:lstStyle>
          <a:p>
            <a:r>
              <a:rPr lang="sv-SE"/>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spTree>
    <p:extLst>
      <p:ext uri="{BB962C8B-B14F-4D97-AF65-F5344CB8AC3E}">
        <p14:creationId xmlns:p14="http://schemas.microsoft.com/office/powerpoint/2010/main" val="4023493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r>
              <a:rPr lang="sv-SE"/>
              <a:t>Klicka på ikonen för att lägga till en bild</a:t>
            </a:r>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844705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r>
              <a:rPr lang="sv-SE"/>
              <a:t>Klicka på ikonen för att lägga till en bild</a:t>
            </a:r>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450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91137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r>
              <a:rPr lang="sv-SE"/>
              <a:t>Klicka på ikonen för att lägga till en bild</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450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22327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chemeClr val="accent5"/>
                </a:solidFill>
                <a:latin typeface="Source Sans Pro Semibold" panose="020B0603030403020204" pitchFamily="34" charset="0"/>
              </a:defRPr>
            </a:lvl1pPr>
          </a:lstStyle>
          <a:p>
            <a:r>
              <a:rPr lang="sv-SE"/>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r>
              <a:rPr lang="sv-SE"/>
              <a:t>Klicka här för att ändra format på bakgrundstexten</a:t>
            </a:r>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399533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vslutsbild">
    <p:bg>
      <p:bgPr>
        <a:solidFill>
          <a:srgbClr val="45005C"/>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5B88CC4-EE60-49E6-9BAA-C69AF8160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2253" y="2683688"/>
            <a:ext cx="3467493" cy="1490624"/>
          </a:xfrm>
          <a:prstGeom prst="rect">
            <a:avLst/>
          </a:prstGeom>
        </p:spPr>
      </p:pic>
    </p:spTree>
    <p:extLst>
      <p:ext uri="{BB962C8B-B14F-4D97-AF65-F5344CB8AC3E}">
        <p14:creationId xmlns:p14="http://schemas.microsoft.com/office/powerpoint/2010/main" val="330267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3418790755"/>
      </p:ext>
    </p:extLst>
  </p:cSld>
  <p:clrMap bg1="lt1" tx1="dk1" bg2="lt2" tx2="dk2" accent1="accent1" accent2="accent2" accent3="accent3" accent4="accent4" accent5="accent5" accent6="accent6" hlink="hlink" folHlink="folHlink"/>
  <p:sldLayoutIdLst>
    <p:sldLayoutId id="2147483727" r:id="rId1"/>
    <p:sldLayoutId id="2147483878" r:id="rId2"/>
    <p:sldLayoutId id="2147483704" r:id="rId3"/>
    <p:sldLayoutId id="2147483659" r:id="rId4"/>
    <p:sldLayoutId id="2147483714" r:id="rId5"/>
    <p:sldLayoutId id="2147483718" r:id="rId6"/>
    <p:sldLayoutId id="2147483722" r:id="rId7"/>
    <p:sldLayoutId id="2147483724" r:id="rId8"/>
    <p:sldLayoutId id="2147483874" r:id="rId9"/>
    <p:sldLayoutId id="2147483879" r:id="rId10"/>
    <p:sldLayoutId id="2147483880" r:id="rId11"/>
    <p:sldLayoutId id="2147483881" r:id="rId12"/>
    <p:sldLayoutId id="2147483893" r:id="rId13"/>
    <p:sldLayoutId id="2147483894" r:id="rId14"/>
    <p:sldLayoutId id="2147483895" r:id="rId15"/>
    <p:sldLayoutId id="2147483896" r:id="rId16"/>
    <p:sldLayoutId id="2147483897" r:id="rId17"/>
  </p:sldLayoutIdLst>
  <p:hf hdr="0" dt="0"/>
  <p:txStyles>
    <p:titleStyle>
      <a:lvl1pPr algn="l" defTabSz="914400" rtl="0" eaLnBrk="1" latinLnBrk="0" hangingPunct="1">
        <a:lnSpc>
          <a:spcPct val="90000"/>
        </a:lnSpc>
        <a:spcBef>
          <a:spcPct val="0"/>
        </a:spcBef>
        <a:buNone/>
        <a:defRPr sz="4000" kern="1200">
          <a:solidFill>
            <a:schemeClr val="accent5"/>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223292136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2" r:id="rId9"/>
  </p:sldLayoutIdLst>
  <p:hf hdr="0" dt="0"/>
  <p:txStyles>
    <p:titleStyle>
      <a:lvl1pPr algn="l" defTabSz="914400" rtl="0" eaLnBrk="1" latinLnBrk="0" hangingPunct="1">
        <a:lnSpc>
          <a:spcPct val="90000"/>
        </a:lnSpc>
        <a:spcBef>
          <a:spcPct val="0"/>
        </a:spcBef>
        <a:buNone/>
        <a:defRPr sz="4000" kern="1200">
          <a:solidFill>
            <a:schemeClr val="accent5"/>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195000554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Lst>
  <p:hf hdr="0" dt="0"/>
  <p:txStyles>
    <p:titleStyle>
      <a:lvl1pPr algn="l" defTabSz="914400" rtl="0" eaLnBrk="1" latinLnBrk="0" hangingPunct="1">
        <a:lnSpc>
          <a:spcPct val="90000"/>
        </a:lnSpc>
        <a:spcBef>
          <a:spcPct val="0"/>
        </a:spcBef>
        <a:buNone/>
        <a:defRPr sz="4000" kern="1200">
          <a:solidFill>
            <a:schemeClr val="accent3"/>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www.scb.se/lamna-uppgifter/undersokningar/Forskola-och-annan-pedagogisk-verksamhet-barn-och-personal-per-15-oktober/"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mailto:uls@scb.s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hyperlink" Target="https://view.officeapps.live.com/op/view.aspx?src=https%3A%2F%2Fsiris.skolverket.se%2Fsiris%2Fsitevision_doc.getFile%3Fp_id%3D553831&amp;wdOrigin=BROWSELIN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utforareskola.uppsala.se/skolformer/forskola-och-pedagogisk-omsorg/ansokan-till-anpassad-grundskol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hyperlink" Target="mailto:Jenny.hornqvist@uppsala.s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utforareskola.uppsala.se/skolformer/grundskola/ansokan-till-anpassad-grundskola/?_t_id=vMHujUYE6sml17ftpV1JDA%3d%3d&amp;_t_uuid=vYu1zAbSSZSkxrL-XKJybg&amp;_t_q=anpassad+grundskola&amp;_t_tags=language%3asv%2csiteid%3a496d4457-381f-448c-8a95-e200b6bcfd07%2candquerymatch%2candquerymatch&amp;_t_hit.id=Uppsala_ModulWebb_Models_Pages_StandardPage/_4544cb17-2cf9-4b35-ad36-cbf1cc6d11ce_sv&amp;_t_hit.pos=1" TargetMode="External"/><Relationship Id="rId5" Type="http://schemas.openxmlformats.org/officeDocument/2006/relationships/hyperlink" Target="mailto:Kristina.Alricson@uppsala.se" TargetMode="External"/><Relationship Id="rId4" Type="http://schemas.openxmlformats.org/officeDocument/2006/relationships/hyperlink" Target="mailto:Ewa.ghazi@uppsala.s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hyperlink" Target="https://www.jpinfonet.se/JP-SkolNet/dokumenttyp/analyser-och-referat--/sammanstallningar-av-praxis-och-regelandringar/d_361835-?ancho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skolverket.se/styrning-och-ansvar/forandringar-inom-skolomradet/aktuella-regelandringar" TargetMode="External"/><Relationship Id="rId2" Type="http://schemas.openxmlformats.org/officeDocument/2006/relationships/hyperlink" Target="https://www.skolverket.se/sok-publikationer/publikationsserier/styrdokument/2025/laroplan-for-forskolan---lpfo-18-reviderad-2025" TargetMode="External"/><Relationship Id="rId1" Type="http://schemas.openxmlformats.org/officeDocument/2006/relationships/slideLayout" Target="../slideLayouts/slideLayout2.xml"/><Relationship Id="rId6" Type="http://schemas.openxmlformats.org/officeDocument/2006/relationships/hyperlink" Target="https://www.regeringen.se/contentassets/70a37f9643fc4d8898983a7fbf1097cb/skolor-mot-brott-prop.-2024.2025.160.pdf" TargetMode="External"/><Relationship Id="rId5" Type="http://schemas.openxmlformats.org/officeDocument/2006/relationships/hyperlink" Target="https://svenskforfattningssamling.se/sites/default/files/sfs/2025-06/SFS2025-626.pdf" TargetMode="External"/><Relationship Id="rId4" Type="http://schemas.openxmlformats.org/officeDocument/2006/relationships/hyperlink" Target="https://svenskforfattningssamling.se/sites/default/files/sfs/2025-06/SFS2025-625.pdf"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uppsalakommun1-my.sharepoint.com/:p:/g/personal/ida_vaisanen_uppsala_se/EZNN3rE8el5OqUdT6WWG2MgB4e6nzIUtPMYjbgEydFQLvA?e=hIAcwg&amp;clickparams=eyAiWC1BcHBOYW1lIiA6ICJNaWNyb3NvZnQgT3V0bG9vayIsICJYLUFwcFZlcnNpb24iIDogIjE2LjAuMTkwMjkuMjAyNDQiLCAiT1MiIDogIldpbmRvd3MiIH0%3D&amp;CID=35394703-7181-46D2-B8FB-1B137A07B2A5&amp;wdLOR=cD6E5DC78-068A-4AD2-A8F8-2EAC61B038DC"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skolverket.se/sok-publikationer/publikationsserier/ovrigt-material/2025/var-beredd-om-det-blir-kris-eller-krig---vagledning-for-forskolor-och-skolor?utm_medium=email&amp;utm_source=Ungapped&amp;utm_campaign=Skolverkets+nyhetsbrev+17%2c+2025" TargetMode="External"/><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hyperlink" Target="https://www.skolverket.se/kompetensutveckling/kurser-och-utbildningar/professionsprogrammet"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hyperlink" Target="https://www.skolverket.se/kompetensutveckling/kalender-for-webbinarier-och-konferenser/beredskapsdagen---konferen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hyperlink" Target="https://creativecommons.org/licenses/by-nc-sa/3.0/" TargetMode="External"/><Relationship Id="rId4" Type="http://schemas.openxmlformats.org/officeDocument/2006/relationships/hyperlink" Target="https://tankstallet.blogspot.com/2015/10/minisemester-4-strovtag-vid-ovralid.htm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hyperlink" Target="https://pxhere.com/sv/photo/970712"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hyperlink" Target="https://www.piqsels.com/fr/search?q=our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8.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BC3328-018A-233E-309B-65801078D7BB}"/>
              </a:ext>
            </a:extLst>
          </p:cNvPr>
          <p:cNvSpPr>
            <a:spLocks noGrp="1"/>
          </p:cNvSpPr>
          <p:nvPr>
            <p:ph type="ctrTitle"/>
          </p:nvPr>
        </p:nvSpPr>
        <p:spPr>
          <a:xfrm>
            <a:off x="421978" y="1697572"/>
            <a:ext cx="9599846" cy="2059338"/>
          </a:xfrm>
        </p:spPr>
        <p:txBody>
          <a:bodyPr/>
          <a:lstStyle/>
          <a:p>
            <a:r>
              <a:rPr lang="sv-SE"/>
              <a:t>Stormöte FSK/Ped. oms</a:t>
            </a:r>
          </a:p>
        </p:txBody>
      </p:sp>
      <p:sp>
        <p:nvSpPr>
          <p:cNvPr id="3" name="Platshållare för text 2">
            <a:extLst>
              <a:ext uri="{FF2B5EF4-FFF2-40B4-BE49-F238E27FC236}">
                <a16:creationId xmlns:a16="http://schemas.microsoft.com/office/drawing/2014/main" id="{E7A99059-3C09-82B4-46FE-E6D7E641A571}"/>
              </a:ext>
            </a:extLst>
          </p:cNvPr>
          <p:cNvSpPr>
            <a:spLocks noGrp="1"/>
          </p:cNvSpPr>
          <p:nvPr>
            <p:ph type="body" sz="quarter" idx="13"/>
          </p:nvPr>
        </p:nvSpPr>
        <p:spPr/>
        <p:txBody>
          <a:bodyPr/>
          <a:lstStyle/>
          <a:p>
            <a:r>
              <a:rPr lang="sv-SE"/>
              <a:t>Ida Väisänen</a:t>
            </a:r>
          </a:p>
        </p:txBody>
      </p:sp>
      <p:sp>
        <p:nvSpPr>
          <p:cNvPr id="4" name="Platshållare för text 3">
            <a:extLst>
              <a:ext uri="{FF2B5EF4-FFF2-40B4-BE49-F238E27FC236}">
                <a16:creationId xmlns:a16="http://schemas.microsoft.com/office/drawing/2014/main" id="{7BBDAF10-8E5C-C0C6-14D3-3F406F7DE14E}"/>
              </a:ext>
            </a:extLst>
          </p:cNvPr>
          <p:cNvSpPr>
            <a:spLocks noGrp="1"/>
          </p:cNvSpPr>
          <p:nvPr>
            <p:ph type="body" sz="quarter" idx="14"/>
          </p:nvPr>
        </p:nvSpPr>
        <p:spPr/>
        <p:txBody>
          <a:bodyPr/>
          <a:lstStyle/>
          <a:p>
            <a:r>
              <a:rPr lang="sv-SE"/>
              <a:t>Utbildningsförvaltningen</a:t>
            </a:r>
          </a:p>
        </p:txBody>
      </p:sp>
      <p:sp>
        <p:nvSpPr>
          <p:cNvPr id="5" name="Platshållare för text 4">
            <a:extLst>
              <a:ext uri="{FF2B5EF4-FFF2-40B4-BE49-F238E27FC236}">
                <a16:creationId xmlns:a16="http://schemas.microsoft.com/office/drawing/2014/main" id="{3DD02011-C09B-0CE4-780D-CA081470F5C3}"/>
              </a:ext>
            </a:extLst>
          </p:cNvPr>
          <p:cNvSpPr>
            <a:spLocks noGrp="1"/>
          </p:cNvSpPr>
          <p:nvPr>
            <p:ph type="body" sz="quarter" idx="15"/>
          </p:nvPr>
        </p:nvSpPr>
        <p:spPr/>
        <p:txBody>
          <a:bodyPr/>
          <a:lstStyle/>
          <a:p>
            <a:r>
              <a:rPr lang="sv-SE"/>
              <a:t>2025-10-07</a:t>
            </a:r>
          </a:p>
        </p:txBody>
      </p:sp>
    </p:spTree>
    <p:extLst>
      <p:ext uri="{BB962C8B-B14F-4D97-AF65-F5344CB8AC3E}">
        <p14:creationId xmlns:p14="http://schemas.microsoft.com/office/powerpoint/2010/main" val="1060212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E6769-BF81-33F9-8D3D-721A9B9C130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B8EDE5A-5030-6D69-09E0-9E932E8F5D35}"/>
              </a:ext>
            </a:extLst>
          </p:cNvPr>
          <p:cNvSpPr>
            <a:spLocks noGrp="1"/>
          </p:cNvSpPr>
          <p:nvPr>
            <p:ph type="title"/>
          </p:nvPr>
        </p:nvSpPr>
        <p:spPr>
          <a:xfrm>
            <a:off x="838200" y="224833"/>
            <a:ext cx="7774172" cy="717553"/>
          </a:xfrm>
        </p:spPr>
        <p:txBody>
          <a:bodyPr/>
          <a:lstStyle/>
          <a:p>
            <a:r>
              <a:rPr lang="sv-SE" noProof="0"/>
              <a:t>Föreläsningar</a:t>
            </a:r>
          </a:p>
        </p:txBody>
      </p:sp>
      <p:sp>
        <p:nvSpPr>
          <p:cNvPr id="3" name="textruta 2">
            <a:extLst>
              <a:ext uri="{FF2B5EF4-FFF2-40B4-BE49-F238E27FC236}">
                <a16:creationId xmlns:a16="http://schemas.microsoft.com/office/drawing/2014/main" id="{D0A20F73-1A32-E477-BBFD-11FC9FE31909}"/>
              </a:ext>
            </a:extLst>
          </p:cNvPr>
          <p:cNvSpPr txBox="1"/>
          <p:nvPr/>
        </p:nvSpPr>
        <p:spPr>
          <a:xfrm>
            <a:off x="838200" y="951470"/>
            <a:ext cx="9056913" cy="5492873"/>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800"/>
              </a:spcAft>
              <a:buClrTx/>
              <a:buSzTx/>
              <a:buFontTx/>
              <a:buNone/>
              <a:tabLst/>
              <a:defRPr/>
            </a:pPr>
            <a:endParaRPr kumimoji="0" lang="sv-SE" sz="13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a:p>
            <a:pPr marL="0" marR="0" lvl="0" indent="0" algn="l" defTabSz="914400" rtl="0" eaLnBrk="1" fontAlgn="auto" latinLnBrk="0" hangingPunct="1">
              <a:lnSpc>
                <a:spcPct val="90000"/>
              </a:lnSpc>
              <a:spcBef>
                <a:spcPts val="1000"/>
              </a:spcBef>
              <a:spcAft>
                <a:spcPts val="800"/>
              </a:spcAft>
              <a:buClrTx/>
              <a:buSzTx/>
              <a:buFontTx/>
              <a:buNone/>
              <a:tabLst/>
              <a:defRPr/>
            </a:pPr>
            <a:r>
              <a:rPr kumimoji="0" lang="sv-SE"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3 fristående delar under tre veckor med följande teman:</a:t>
            </a:r>
          </a:p>
          <a:p>
            <a:pPr marL="0" marR="0" lvl="0" indent="0" algn="l" defTabSz="914400" rtl="0" eaLnBrk="1" fontAlgn="auto" latinLnBrk="0" hangingPunct="1">
              <a:lnSpc>
                <a:spcPct val="90000"/>
              </a:lnSpc>
              <a:spcBef>
                <a:spcPts val="1000"/>
              </a:spcBef>
              <a:spcAft>
                <a:spcPts val="80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a:p>
            <a:pPr marL="0" marR="0" lvl="0" indent="0" algn="l" defTabSz="914400" rtl="0" eaLnBrk="1" fontAlgn="auto" latinLnBrk="0" hangingPunct="1">
              <a:lnSpc>
                <a:spcPct val="90000"/>
              </a:lnSpc>
              <a:spcBef>
                <a:spcPts val="1000"/>
              </a:spcBef>
              <a:spcAft>
                <a:spcPts val="800"/>
              </a:spcAft>
              <a:buClrTx/>
              <a:buSzPts val="1000"/>
              <a:buFontTx/>
              <a:buNone/>
              <a:tabLst>
                <a:tab pos="457200" algn="l"/>
              </a:tabLst>
              <a:defRPr/>
            </a:pPr>
            <a:r>
              <a:rPr kumimoji="0" lang="sv-SE" sz="1800" b="1"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Styrkan med positivt föräldraskap/att vara förälder i dag.</a:t>
            </a:r>
          </a:p>
          <a:p>
            <a:pPr marL="0" marR="0" lvl="0" indent="0" algn="l" defTabSz="914400" rtl="0" eaLnBrk="1" fontAlgn="auto" latinLnBrk="0" hangingPunct="1">
              <a:lnSpc>
                <a:spcPct val="90000"/>
              </a:lnSpc>
              <a:spcBef>
                <a:spcPts val="1000"/>
              </a:spcBef>
              <a:spcAft>
                <a:spcPts val="800"/>
              </a:spcAft>
              <a:buClrTx/>
              <a:buSzPts val="1000"/>
              <a:buFontTx/>
              <a:buNone/>
              <a:tabLst>
                <a:tab pos="457200" algn="l"/>
              </a:tabLst>
              <a:defRPr/>
            </a:pPr>
            <a:r>
              <a:rPr kumimoji="0" lang="sv-SE" sz="1800" b="1"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Att forma trygga, kompetenta barn/hur man hjälper barn att bygga självkänsla.</a:t>
            </a:r>
          </a:p>
          <a:p>
            <a:pPr marL="0" marR="0" lvl="0" indent="0" algn="l" defTabSz="914400" rtl="0" eaLnBrk="1" fontAlgn="auto" latinLnBrk="0" hangingPunct="1">
              <a:lnSpc>
                <a:spcPct val="90000"/>
              </a:lnSpc>
              <a:spcBef>
                <a:spcPts val="1000"/>
              </a:spcBef>
              <a:spcAft>
                <a:spcPts val="800"/>
              </a:spcAft>
              <a:buClrTx/>
              <a:buSzPts val="1000"/>
              <a:buFontTx/>
              <a:buNone/>
              <a:tabLst>
                <a:tab pos="457200" algn="l"/>
              </a:tabLst>
              <a:defRPr/>
            </a:pPr>
            <a:r>
              <a:rPr kumimoji="0" lang="sv-SE" sz="1800" b="1"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Att forma motståndskraftiga barn/hur man hanterar känslor.</a:t>
            </a:r>
          </a:p>
          <a:p>
            <a:pPr marL="0" marR="0" lvl="0" indent="0" algn="l" defTabSz="914400" rtl="0" eaLnBrk="1" fontAlgn="auto" latinLnBrk="0" hangingPunct="1">
              <a:lnSpc>
                <a:spcPct val="90000"/>
              </a:lnSpc>
              <a:spcBef>
                <a:spcPts val="1000"/>
              </a:spcBef>
              <a:spcAft>
                <a:spcPts val="800"/>
              </a:spcAft>
              <a:buClrTx/>
              <a:buSzPts val="1000"/>
              <a:buFontTx/>
              <a:buNone/>
              <a:tabLst>
                <a:tab pos="457200" algn="l"/>
              </a:tabLst>
              <a:defRPr/>
            </a:pPr>
            <a:endParaRPr kumimoji="0" lang="sv-SE"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a:p>
            <a:pPr marL="0" marR="0" lvl="0" indent="0" algn="l" defTabSz="914400" rtl="0" eaLnBrk="1" fontAlgn="auto" latinLnBrk="0" hangingPunct="1">
              <a:lnSpc>
                <a:spcPct val="90000"/>
              </a:lnSpc>
              <a:spcBef>
                <a:spcPts val="1000"/>
              </a:spcBef>
              <a:spcAft>
                <a:spcPts val="800"/>
              </a:spcAft>
              <a:buClrTx/>
              <a:buSzTx/>
              <a:buFontTx/>
              <a:buNone/>
              <a:tabLst/>
              <a:defRPr/>
            </a:pPr>
            <a:r>
              <a:rPr kumimoji="0" lang="sv-SE"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60-75 minuter, fråge- och diskussionsstund på 15 minuter. </a:t>
            </a:r>
          </a:p>
          <a:p>
            <a:pPr marL="0" marR="0" lvl="0" indent="0" algn="l" defTabSz="914400" rtl="0" eaLnBrk="1" fontAlgn="auto" latinLnBrk="0" hangingPunct="1">
              <a:lnSpc>
                <a:spcPct val="90000"/>
              </a:lnSpc>
              <a:spcBef>
                <a:spcPts val="1000"/>
              </a:spcBef>
              <a:spcAft>
                <a:spcPts val="800"/>
              </a:spcAft>
              <a:buClrTx/>
              <a:buSzTx/>
              <a:buFontTx/>
              <a:buNone/>
              <a:tabLst/>
              <a:defRPr/>
            </a:pPr>
            <a:r>
              <a:rPr kumimoji="0" lang="sv-SE"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Även </a:t>
            </a:r>
            <a:r>
              <a:rPr kumimoji="0" lang="sv-SE" sz="1800" b="1"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digitalt </a:t>
            </a:r>
            <a:r>
              <a:rPr kumimoji="0" lang="sv-SE"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och på </a:t>
            </a:r>
            <a:r>
              <a:rPr kumimoji="0" lang="sv-SE" sz="1800" b="1"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engelska</a:t>
            </a:r>
            <a:r>
              <a:rPr kumimoji="0" lang="sv-SE"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 På våra digitala föreläsningar utgår diskussionsstunden.</a:t>
            </a:r>
          </a:p>
          <a:p>
            <a:pPr marL="0" marR="0" lvl="0" indent="0" algn="l" defTabSz="914400" rtl="0" eaLnBrk="1" fontAlgn="auto" latinLnBrk="0" hangingPunct="1">
              <a:lnSpc>
                <a:spcPct val="90000"/>
              </a:lnSpc>
              <a:spcBef>
                <a:spcPts val="1000"/>
              </a:spcBef>
              <a:spcAft>
                <a:spcPts val="800"/>
              </a:spcAft>
              <a:buClrTx/>
              <a:buSzTx/>
              <a:buFontTx/>
              <a:buNone/>
              <a:tabLst/>
              <a:defRPr/>
            </a:pPr>
            <a:r>
              <a:rPr kumimoji="0" lang="sv-SE"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Alla som deltar får ett </a:t>
            </a:r>
            <a:r>
              <a:rPr kumimoji="0" lang="sv-SE" sz="1800" b="1"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informationsblad </a:t>
            </a:r>
            <a:r>
              <a:rPr kumimoji="0" lang="sv-SE"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för varje föreläsning.</a:t>
            </a:r>
            <a:br>
              <a:rPr kumimoji="0" lang="sv-SE"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br>
            <a:endParaRPr kumimoji="0" lang="sv-SE"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a:p>
            <a:pPr marL="0" marR="0" lvl="0" indent="0" algn="l" defTabSz="914400" rtl="0" eaLnBrk="1" fontAlgn="auto" latinLnBrk="0" hangingPunct="1">
              <a:lnSpc>
                <a:spcPct val="90000"/>
              </a:lnSpc>
              <a:spcBef>
                <a:spcPts val="1000"/>
              </a:spcBef>
              <a:spcAft>
                <a:spcPts val="800"/>
              </a:spcAft>
              <a:buClrTx/>
              <a:buSzTx/>
              <a:buFontTx/>
              <a:buNone/>
              <a:tabLst/>
              <a:defRPr/>
            </a:pPr>
            <a:r>
              <a:rPr kumimoji="0" lang="sv-SE" sz="1800" b="1"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Barnvakter</a:t>
            </a:r>
            <a:r>
              <a:rPr kumimoji="0" lang="sv-SE" sz="18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rPr>
              <a:t> erbjuds på flera av våra föreläsningsserier!</a:t>
            </a:r>
          </a:p>
        </p:txBody>
      </p:sp>
    </p:spTree>
    <p:extLst>
      <p:ext uri="{BB962C8B-B14F-4D97-AF65-F5344CB8AC3E}">
        <p14:creationId xmlns:p14="http://schemas.microsoft.com/office/powerpoint/2010/main" val="4028011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E3B4B-D81B-DC18-3D12-6B213AE3CCC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124ECC0-56CD-4544-4303-D12BC2A3268A}"/>
              </a:ext>
            </a:extLst>
          </p:cNvPr>
          <p:cNvSpPr>
            <a:spLocks noGrp="1"/>
          </p:cNvSpPr>
          <p:nvPr>
            <p:ph type="title"/>
          </p:nvPr>
        </p:nvSpPr>
        <p:spPr>
          <a:xfrm>
            <a:off x="478972" y="805543"/>
            <a:ext cx="7717972" cy="838607"/>
          </a:xfrm>
        </p:spPr>
        <p:txBody>
          <a:bodyPr/>
          <a:lstStyle/>
          <a:p>
            <a:r>
              <a:rPr lang="sv-SE"/>
              <a:t>Gruppträffar</a:t>
            </a:r>
          </a:p>
        </p:txBody>
      </p:sp>
      <p:sp>
        <p:nvSpPr>
          <p:cNvPr id="3" name="Platshållare för innehåll 2">
            <a:extLst>
              <a:ext uri="{FF2B5EF4-FFF2-40B4-BE49-F238E27FC236}">
                <a16:creationId xmlns:a16="http://schemas.microsoft.com/office/drawing/2014/main" id="{7A3F24E4-6C26-64F0-9D31-5E633FCFFFCA}"/>
              </a:ext>
            </a:extLst>
          </p:cNvPr>
          <p:cNvSpPr>
            <a:spLocks noGrp="1"/>
          </p:cNvSpPr>
          <p:nvPr>
            <p:ph idx="1"/>
          </p:nvPr>
        </p:nvSpPr>
        <p:spPr>
          <a:xfrm>
            <a:off x="478971" y="1850570"/>
            <a:ext cx="10907486" cy="4332515"/>
          </a:xfrm>
        </p:spPr>
        <p:txBody>
          <a:bodyPr/>
          <a:lstStyle/>
          <a:p>
            <a:pPr marL="285750" indent="-285750">
              <a:lnSpc>
                <a:spcPct val="90000"/>
              </a:lnSpc>
              <a:spcAft>
                <a:spcPts val="800"/>
              </a:spcAft>
              <a:buFont typeface="Arial" panose="020B0604020202020204" pitchFamily="34" charset="0"/>
              <a:buChar char="•"/>
            </a:pPr>
            <a:r>
              <a:rPr lang="sv-SE" sz="1800" noProof="0">
                <a:effectLst/>
              </a:rPr>
              <a:t>När  </a:t>
            </a:r>
            <a:r>
              <a:rPr lang="sv-SE" sz="1800" b="1" noProof="0">
                <a:effectLst/>
              </a:rPr>
              <a:t>situationer</a:t>
            </a:r>
            <a:r>
              <a:rPr lang="sv-SE" sz="1800" noProof="0">
                <a:effectLst/>
              </a:rPr>
              <a:t> i familjen eskalerar och </a:t>
            </a:r>
            <a:r>
              <a:rPr lang="sv-SE" sz="1800" noProof="0"/>
              <a:t>påverkar relationen</a:t>
            </a:r>
            <a:r>
              <a:rPr lang="sv-SE" sz="1800" noProof="0">
                <a:effectLst/>
              </a:rPr>
              <a:t> </a:t>
            </a:r>
            <a:r>
              <a:rPr lang="sv-SE" sz="1800" b="1" noProof="0">
                <a:effectLst/>
              </a:rPr>
              <a:t>flera gånger i veckan</a:t>
            </a:r>
            <a:r>
              <a:rPr lang="sv-SE" sz="1800" b="1" noProof="0"/>
              <a:t>.</a:t>
            </a:r>
            <a:r>
              <a:rPr lang="sv-SE" sz="1800" b="1" noProof="0">
                <a:effectLst/>
              </a:rPr>
              <a:t> </a:t>
            </a:r>
            <a:endParaRPr lang="sv-SE" sz="1800" b="1" noProof="0"/>
          </a:p>
          <a:p>
            <a:pPr marL="285750" indent="-285750">
              <a:lnSpc>
                <a:spcPct val="90000"/>
              </a:lnSpc>
              <a:spcAft>
                <a:spcPts val="800"/>
              </a:spcAft>
              <a:buFont typeface="Arial" panose="020B0604020202020204" pitchFamily="34" charset="0"/>
              <a:buChar char="•"/>
            </a:pPr>
            <a:r>
              <a:rPr lang="sv-SE" sz="1800" b="1" noProof="0"/>
              <a:t>Flera</a:t>
            </a:r>
            <a:r>
              <a:rPr lang="sv-SE" sz="1800" b="1" noProof="0">
                <a:effectLst/>
              </a:rPr>
              <a:t> föräldrar får diskutera genom </a:t>
            </a:r>
            <a:r>
              <a:rPr lang="sv-SE" sz="1800" b="1" noProof="0" err="1">
                <a:effectLst/>
              </a:rPr>
              <a:t>gruppanpassat</a:t>
            </a:r>
            <a:r>
              <a:rPr lang="sv-SE" sz="1800" b="1" noProof="0">
                <a:effectLst/>
              </a:rPr>
              <a:t> stöd </a:t>
            </a:r>
            <a:r>
              <a:rPr lang="sv-SE" sz="1800" noProof="0"/>
              <a:t>men</a:t>
            </a:r>
            <a:r>
              <a:rPr lang="sv-SE" sz="1800" noProof="0">
                <a:effectLst/>
              </a:rPr>
              <a:t> får med </a:t>
            </a:r>
            <a:r>
              <a:rPr lang="sv-SE" sz="1800" b="1" noProof="0"/>
              <a:t>självreglerande</a:t>
            </a:r>
            <a:r>
              <a:rPr lang="sv-SE" sz="1800" noProof="0">
                <a:effectLst/>
              </a:rPr>
              <a:t> insats stärka sin självkänsla och på så sätt bli </a:t>
            </a:r>
            <a:r>
              <a:rPr lang="sv-SE" sz="1800" noProof="0"/>
              <a:t>sig</a:t>
            </a:r>
            <a:r>
              <a:rPr lang="sv-SE" sz="1800" noProof="0">
                <a:effectLst/>
              </a:rPr>
              <a:t> tryggare i sin föräldraroll</a:t>
            </a:r>
            <a:r>
              <a:rPr lang="sv-SE" sz="1800" noProof="0"/>
              <a:t>.</a:t>
            </a:r>
            <a:endParaRPr lang="sv-SE" sz="1800" noProof="0">
              <a:effectLst/>
            </a:endParaRPr>
          </a:p>
          <a:p>
            <a:pPr marL="285750" indent="-285750">
              <a:lnSpc>
                <a:spcPct val="90000"/>
              </a:lnSpc>
              <a:spcAft>
                <a:spcPts val="800"/>
              </a:spcAft>
              <a:buFont typeface="Arial" panose="020B0604020202020204" pitchFamily="34" charset="0"/>
              <a:buChar char="•"/>
            </a:pPr>
            <a:r>
              <a:rPr lang="sv-SE" sz="1800" b="1" noProof="0"/>
              <a:t>Hur kan man</a:t>
            </a:r>
            <a:r>
              <a:rPr lang="sv-SE" sz="1800" b="1" noProof="0">
                <a:effectLst/>
              </a:rPr>
              <a:t> få ett lugnare och positivt familjeliv och hur </a:t>
            </a:r>
            <a:r>
              <a:rPr lang="sv-SE" sz="1800" b="1" noProof="0"/>
              <a:t>man</a:t>
            </a:r>
            <a:r>
              <a:rPr lang="sv-SE" sz="1800" b="1" noProof="0">
                <a:effectLst/>
              </a:rPr>
              <a:t> kan stärka relationen till </a:t>
            </a:r>
            <a:r>
              <a:rPr lang="sv-SE" sz="1800" b="1" noProof="0"/>
              <a:t>s</a:t>
            </a:r>
            <a:r>
              <a:rPr lang="sv-SE" sz="1800" b="1" noProof="0">
                <a:effectLst/>
              </a:rPr>
              <a:t>itt barn</a:t>
            </a:r>
            <a:r>
              <a:rPr lang="sv-SE" sz="1800" b="1" noProof="0"/>
              <a:t>?</a:t>
            </a:r>
            <a:r>
              <a:rPr lang="sv-SE" sz="1800" b="1" noProof="0">
                <a:effectLst/>
              </a:rPr>
              <a:t> </a:t>
            </a:r>
            <a:r>
              <a:rPr lang="sv-SE" sz="1800" noProof="0">
                <a:effectLst/>
              </a:rPr>
              <a:t>En </a:t>
            </a:r>
            <a:r>
              <a:rPr lang="sv-SE" sz="1800" b="1" noProof="0">
                <a:effectLst/>
              </a:rPr>
              <a:t>arbetsbok</a:t>
            </a:r>
            <a:r>
              <a:rPr lang="sv-SE" sz="1800" noProof="0">
                <a:effectLst/>
              </a:rPr>
              <a:t> följs och utrymme finns att fundera kring hur det är i sin familj och vad </a:t>
            </a:r>
            <a:r>
              <a:rPr lang="sv-SE" sz="1800" noProof="0"/>
              <a:t>man</a:t>
            </a:r>
            <a:r>
              <a:rPr lang="sv-SE" sz="1800" noProof="0">
                <a:effectLst/>
              </a:rPr>
              <a:t> som förälder vill förändra. Dessutom följer vi en manualbaserad </a:t>
            </a:r>
            <a:r>
              <a:rPr lang="sv-SE" sz="1800" b="1" noProof="0">
                <a:effectLst/>
              </a:rPr>
              <a:t>film. </a:t>
            </a:r>
            <a:r>
              <a:rPr lang="sv-SE" sz="1800" noProof="0"/>
              <a:t>Var och en får </a:t>
            </a:r>
            <a:r>
              <a:rPr lang="sv-SE" sz="1800" noProof="0">
                <a:effectLst/>
              </a:rPr>
              <a:t>vägledning att </a:t>
            </a:r>
            <a:r>
              <a:rPr lang="sv-SE" sz="1800" b="1" noProof="0">
                <a:effectLst/>
              </a:rPr>
              <a:t>prova</a:t>
            </a:r>
            <a:r>
              <a:rPr lang="sv-SE" sz="1800" noProof="0">
                <a:effectLst/>
              </a:rPr>
              <a:t> olika verktyg och strategier från </a:t>
            </a:r>
            <a:r>
              <a:rPr lang="sv-SE" sz="1800" noProof="0" err="1">
                <a:effectLst/>
              </a:rPr>
              <a:t>Triple</a:t>
            </a:r>
            <a:r>
              <a:rPr lang="sv-SE" sz="1800" noProof="0">
                <a:effectLst/>
              </a:rPr>
              <a:t> P hemma.</a:t>
            </a:r>
          </a:p>
          <a:p>
            <a:pPr marL="285750" indent="-285750">
              <a:lnSpc>
                <a:spcPct val="90000"/>
              </a:lnSpc>
              <a:spcAft>
                <a:spcPts val="800"/>
              </a:spcAft>
              <a:buFont typeface="Arial" panose="020B0604020202020204" pitchFamily="34" charset="0"/>
              <a:buChar char="•"/>
            </a:pPr>
            <a:r>
              <a:rPr lang="sv-SE" sz="1800" noProof="0"/>
              <a:t>E</a:t>
            </a:r>
            <a:r>
              <a:rPr lang="sv-SE" sz="1800" noProof="0">
                <a:effectLst/>
              </a:rPr>
              <a:t>n helgdag</a:t>
            </a:r>
            <a:r>
              <a:rPr lang="sv-SE" sz="1800" noProof="0"/>
              <a:t> (2 pass, ofta söndag)</a:t>
            </a:r>
            <a:r>
              <a:rPr lang="sv-SE" sz="1800" noProof="0">
                <a:effectLst/>
              </a:rPr>
              <a:t> 10.00–14.00, två vardagskvällar (á 2h</a:t>
            </a:r>
            <a:r>
              <a:rPr lang="sv-SE" sz="1800" noProof="0"/>
              <a:t>/2 veckor)</a:t>
            </a:r>
            <a:r>
              <a:rPr lang="sv-SE" sz="1800" noProof="0">
                <a:effectLst/>
              </a:rPr>
              <a:t>, tre telefonsamtal (utspritt på tre veckor), avslutsträff á 2 h. </a:t>
            </a:r>
            <a:r>
              <a:rPr lang="sv-SE" sz="1800" b="1" noProof="0">
                <a:effectLst/>
              </a:rPr>
              <a:t>Totalt ca 6 veckor. </a:t>
            </a:r>
            <a:endParaRPr lang="sv-SE" sz="1800" b="1" noProof="0"/>
          </a:p>
          <a:p>
            <a:pPr marL="285750" indent="-285750">
              <a:lnSpc>
                <a:spcPct val="90000"/>
              </a:lnSpc>
              <a:spcAft>
                <a:spcPts val="800"/>
              </a:spcAft>
              <a:buFont typeface="Arial" panose="020B0604020202020204" pitchFamily="34" charset="0"/>
              <a:buChar char="•"/>
            </a:pPr>
            <a:endParaRPr lang="sv-SE" sz="1800" b="1" noProof="0"/>
          </a:p>
          <a:p>
            <a:pPr marL="285750" indent="-285750">
              <a:lnSpc>
                <a:spcPct val="90000"/>
              </a:lnSpc>
              <a:spcAft>
                <a:spcPts val="800"/>
              </a:spcAft>
              <a:buFont typeface="Arial" panose="020B0604020202020204" pitchFamily="34" charset="0"/>
              <a:buChar char="•"/>
            </a:pPr>
            <a:r>
              <a:rPr lang="sv-SE" sz="1800" b="1" noProof="0"/>
              <a:t>Barnvakter erbjuds </a:t>
            </a:r>
            <a:r>
              <a:rPr lang="sv-SE" sz="1800" noProof="0"/>
              <a:t>på plats alla träffar!</a:t>
            </a:r>
            <a:endParaRPr lang="sv-SE" sz="1400" noProof="0"/>
          </a:p>
        </p:txBody>
      </p:sp>
      <p:sp>
        <p:nvSpPr>
          <p:cNvPr id="4" name="Platshållare för bildnummer 3">
            <a:extLst>
              <a:ext uri="{FF2B5EF4-FFF2-40B4-BE49-F238E27FC236}">
                <a16:creationId xmlns:a16="http://schemas.microsoft.com/office/drawing/2014/main" id="{4E617024-1799-EC59-D42B-E0C04EF6E7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2246174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56088-449C-1462-A77B-668C6B44972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4B99491-BE99-2743-D18A-4740495498C9}"/>
              </a:ext>
            </a:extLst>
          </p:cNvPr>
          <p:cNvSpPr>
            <a:spLocks noGrp="1"/>
          </p:cNvSpPr>
          <p:nvPr>
            <p:ph type="title"/>
          </p:nvPr>
        </p:nvSpPr>
        <p:spPr>
          <a:xfrm>
            <a:off x="598714" y="805543"/>
            <a:ext cx="7728857" cy="642257"/>
          </a:xfrm>
        </p:spPr>
        <p:txBody>
          <a:bodyPr/>
          <a:lstStyle/>
          <a:p>
            <a:r>
              <a:rPr lang="sv-SE"/>
              <a:t>Enskild rådgivning</a:t>
            </a:r>
          </a:p>
        </p:txBody>
      </p:sp>
      <p:sp>
        <p:nvSpPr>
          <p:cNvPr id="3" name="Platshållare för innehåll 2">
            <a:extLst>
              <a:ext uri="{FF2B5EF4-FFF2-40B4-BE49-F238E27FC236}">
                <a16:creationId xmlns:a16="http://schemas.microsoft.com/office/drawing/2014/main" id="{5191D5DA-9F43-DD8F-39A4-C558AD6AB0CF}"/>
              </a:ext>
            </a:extLst>
          </p:cNvPr>
          <p:cNvSpPr>
            <a:spLocks noGrp="1"/>
          </p:cNvSpPr>
          <p:nvPr>
            <p:ph idx="1"/>
          </p:nvPr>
        </p:nvSpPr>
        <p:spPr>
          <a:xfrm>
            <a:off x="598714" y="805542"/>
            <a:ext cx="6923315" cy="5388429"/>
          </a:xfrm>
        </p:spPr>
        <p:txBody>
          <a:bodyPr/>
          <a:lstStyle/>
          <a:p>
            <a:pPr>
              <a:lnSpc>
                <a:spcPct val="90000"/>
              </a:lnSpc>
              <a:spcAft>
                <a:spcPts val="800"/>
              </a:spcAft>
            </a:pPr>
            <a:endParaRPr lang="sv-SE" sz="3200" noProof="0">
              <a:solidFill>
                <a:schemeClr val="tx2"/>
              </a:solidFill>
            </a:endParaRPr>
          </a:p>
          <a:p>
            <a:pPr>
              <a:lnSpc>
                <a:spcPct val="90000"/>
              </a:lnSpc>
              <a:spcAft>
                <a:spcPts val="800"/>
              </a:spcAft>
            </a:pPr>
            <a:endParaRPr lang="sv-SE" sz="3200" noProof="0"/>
          </a:p>
          <a:p>
            <a:pPr marL="285750" indent="-285750">
              <a:lnSpc>
                <a:spcPct val="90000"/>
              </a:lnSpc>
              <a:spcAft>
                <a:spcPts val="800"/>
              </a:spcAft>
              <a:buFont typeface="Arial" panose="020B0604020202020204" pitchFamily="34" charset="0"/>
              <a:buChar char="•"/>
            </a:pPr>
            <a:r>
              <a:rPr lang="sv-SE" sz="2000" noProof="0">
                <a:effectLst/>
              </a:rPr>
              <a:t>3-4 sammanhängande enskilda samtal (under 4-6 veckor) med </a:t>
            </a:r>
            <a:r>
              <a:rPr lang="sv-SE" sz="2000" b="1" noProof="0">
                <a:effectLst/>
              </a:rPr>
              <a:t>individ</a:t>
            </a:r>
            <a:r>
              <a:rPr lang="sv-SE" sz="2000" b="1" noProof="0"/>
              <a:t>anpassat stöd. Endast vuxna.</a:t>
            </a:r>
            <a:endParaRPr lang="sv-SE" sz="2000" b="1" noProof="0">
              <a:effectLst/>
            </a:endParaRPr>
          </a:p>
          <a:p>
            <a:pPr marL="285750" indent="-285750">
              <a:lnSpc>
                <a:spcPct val="90000"/>
              </a:lnSpc>
              <a:spcAft>
                <a:spcPts val="800"/>
              </a:spcAft>
              <a:buFont typeface="Arial" panose="020B0604020202020204" pitchFamily="34" charset="0"/>
              <a:buChar char="•"/>
            </a:pPr>
            <a:r>
              <a:rPr lang="sv-SE" sz="2000" noProof="0">
                <a:effectLst/>
              </a:rPr>
              <a:t>cirka </a:t>
            </a:r>
            <a:r>
              <a:rPr lang="sv-SE" sz="2000" noProof="0"/>
              <a:t>45</a:t>
            </a:r>
            <a:r>
              <a:rPr lang="sv-SE" sz="2000" noProof="0">
                <a:effectLst/>
              </a:rPr>
              <a:t> minuter per gång.</a:t>
            </a:r>
          </a:p>
          <a:p>
            <a:pPr marL="285750" indent="-285750">
              <a:lnSpc>
                <a:spcPct val="90000"/>
              </a:lnSpc>
              <a:spcAft>
                <a:spcPts val="800"/>
              </a:spcAft>
              <a:buFont typeface="Arial" panose="020B0604020202020204" pitchFamily="34" charset="0"/>
              <a:buChar char="•"/>
            </a:pPr>
            <a:r>
              <a:rPr lang="sv-SE" sz="2000" noProof="0"/>
              <a:t>Vi </a:t>
            </a:r>
            <a:r>
              <a:rPr lang="sv-SE" sz="2000" noProof="0" err="1"/>
              <a:t>tillhandager</a:t>
            </a:r>
            <a:r>
              <a:rPr lang="sv-SE" sz="2000" noProof="0"/>
              <a:t> information om </a:t>
            </a:r>
            <a:r>
              <a:rPr lang="sv-SE" sz="2000" noProof="0" err="1"/>
              <a:t>Triple</a:t>
            </a:r>
            <a:r>
              <a:rPr lang="sv-SE" sz="2000" noProof="0"/>
              <a:t> P i form av ett häfte;</a:t>
            </a:r>
            <a:r>
              <a:rPr lang="sv-SE" sz="2000" noProof="0">
                <a:effectLst/>
              </a:rPr>
              <a:t> Positivt föräldraskap/alt. film,</a:t>
            </a:r>
            <a:r>
              <a:rPr lang="sv-SE" sz="2000" noProof="0"/>
              <a:t> samt olika observationsmaterial att utgå ifrån för förändring.</a:t>
            </a:r>
            <a:r>
              <a:rPr lang="sv-SE" sz="2000" noProof="0">
                <a:effectLst/>
              </a:rPr>
              <a:t> </a:t>
            </a:r>
          </a:p>
          <a:p>
            <a:pPr marL="285750" indent="-285750">
              <a:lnSpc>
                <a:spcPct val="90000"/>
              </a:lnSpc>
              <a:spcAft>
                <a:spcPts val="800"/>
              </a:spcAft>
              <a:buFont typeface="Arial" panose="020B0604020202020204" pitchFamily="34" charset="0"/>
              <a:buChar char="•"/>
            </a:pPr>
            <a:r>
              <a:rPr lang="sv-SE" sz="2000" noProof="0">
                <a:effectLst/>
              </a:rPr>
              <a:t>Tillsammans med </a:t>
            </a:r>
            <a:r>
              <a:rPr lang="sv-SE" sz="2000" noProof="0"/>
              <a:t>utövaren</a:t>
            </a:r>
            <a:r>
              <a:rPr lang="sv-SE" sz="2000" noProof="0">
                <a:effectLst/>
              </a:rPr>
              <a:t> diskuteras </a:t>
            </a:r>
            <a:r>
              <a:rPr lang="sv-SE" sz="2000" noProof="0" err="1"/>
              <a:t>Triple</a:t>
            </a:r>
            <a:r>
              <a:rPr lang="sv-SE" sz="2000" noProof="0"/>
              <a:t> Ps</a:t>
            </a:r>
            <a:r>
              <a:rPr lang="sv-SE" sz="2000" noProof="0">
                <a:effectLst/>
              </a:rPr>
              <a:t> strategier</a:t>
            </a:r>
            <a:r>
              <a:rPr lang="sv-SE" sz="2000" noProof="0"/>
              <a:t>, vilka som</a:t>
            </a:r>
            <a:r>
              <a:rPr lang="sv-SE" sz="2000" noProof="0">
                <a:effectLst/>
              </a:rPr>
              <a:t> lämpliga att använda och hur. </a:t>
            </a:r>
            <a:r>
              <a:rPr lang="sv-SE" sz="2000" b="1" noProof="0"/>
              <a:t>S</a:t>
            </a:r>
            <a:r>
              <a:rPr lang="sv-SE" sz="2000" b="1" noProof="0">
                <a:effectLst/>
              </a:rPr>
              <a:t>trategierna </a:t>
            </a:r>
            <a:r>
              <a:rPr lang="sv-SE" sz="2000" b="1" noProof="0"/>
              <a:t>utformas av deltagaren </a:t>
            </a:r>
            <a:r>
              <a:rPr lang="sv-SE" sz="2000" b="1" noProof="0">
                <a:effectLst/>
              </a:rPr>
              <a:t>så att de passar</a:t>
            </a:r>
            <a:r>
              <a:rPr lang="sv-SE" sz="2000" noProof="0">
                <a:effectLst/>
              </a:rPr>
              <a:t> </a:t>
            </a:r>
            <a:r>
              <a:rPr lang="sv-SE" sz="2000" noProof="0"/>
              <a:t>utifrån </a:t>
            </a:r>
            <a:r>
              <a:rPr lang="sv-SE" sz="2000" noProof="0">
                <a:effectLst/>
              </a:rPr>
              <a:t>familj och situation</a:t>
            </a:r>
            <a:r>
              <a:rPr lang="sv-SE" sz="2000" noProof="0"/>
              <a:t>, s.k. självreglerande metod</a:t>
            </a:r>
            <a:r>
              <a:rPr lang="sv-SE" sz="2000" noProof="0">
                <a:effectLst/>
              </a:rPr>
              <a:t>.</a:t>
            </a:r>
          </a:p>
          <a:p>
            <a:endParaRPr lang="sv-SE" noProof="0"/>
          </a:p>
        </p:txBody>
      </p:sp>
      <p:sp>
        <p:nvSpPr>
          <p:cNvPr id="4" name="Platshållare för bildnummer 3">
            <a:extLst>
              <a:ext uri="{FF2B5EF4-FFF2-40B4-BE49-F238E27FC236}">
                <a16:creationId xmlns:a16="http://schemas.microsoft.com/office/drawing/2014/main" id="{27C89A84-9EA1-AE38-9F42-8D76AF77A4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1211507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4C122-FBF9-1D41-1B80-3D3F3A17B6D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EDC2714-064F-9AA3-6034-13E3ADDA6A93}"/>
              </a:ext>
            </a:extLst>
          </p:cNvPr>
          <p:cNvSpPr>
            <a:spLocks noGrp="1"/>
          </p:cNvSpPr>
          <p:nvPr>
            <p:ph type="title"/>
          </p:nvPr>
        </p:nvSpPr>
        <p:spPr>
          <a:xfrm>
            <a:off x="838200" y="995680"/>
            <a:ext cx="8741229" cy="648064"/>
          </a:xfrm>
        </p:spPr>
        <p:txBody>
          <a:bodyPr/>
          <a:lstStyle/>
          <a:p>
            <a:r>
              <a:rPr lang="sv-SE"/>
              <a:t>Vad säger deltagare om </a:t>
            </a:r>
            <a:r>
              <a:rPr lang="sv-SE" err="1"/>
              <a:t>Triple</a:t>
            </a:r>
            <a:r>
              <a:rPr lang="sv-SE"/>
              <a:t> P?</a:t>
            </a:r>
          </a:p>
        </p:txBody>
      </p:sp>
      <p:pic>
        <p:nvPicPr>
          <p:cNvPr id="6" name="Platshållare för innehåll 5">
            <a:extLst>
              <a:ext uri="{FF2B5EF4-FFF2-40B4-BE49-F238E27FC236}">
                <a16:creationId xmlns:a16="http://schemas.microsoft.com/office/drawing/2014/main" id="{911BF48B-1443-DBB4-EA89-7B8796FD12F8}"/>
              </a:ext>
            </a:extLst>
          </p:cNvPr>
          <p:cNvPicPr>
            <a:picLocks noGrp="1" noChangeAspect="1"/>
          </p:cNvPicPr>
          <p:nvPr>
            <p:ph idx="1"/>
          </p:nvPr>
        </p:nvPicPr>
        <p:blipFill>
          <a:blip r:embed="rId2"/>
          <a:stretch>
            <a:fillRect/>
          </a:stretch>
        </p:blipFill>
        <p:spPr>
          <a:xfrm>
            <a:off x="435428" y="2388406"/>
            <a:ext cx="11255829" cy="3292573"/>
          </a:xfrm>
        </p:spPr>
      </p:pic>
      <p:sp>
        <p:nvSpPr>
          <p:cNvPr id="4" name="Platshållare för bildnummer 3">
            <a:extLst>
              <a:ext uri="{FF2B5EF4-FFF2-40B4-BE49-F238E27FC236}">
                <a16:creationId xmlns:a16="http://schemas.microsoft.com/office/drawing/2014/main" id="{6A7A3A1D-AB96-0A9E-28C1-7DBF26D437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pic>
        <p:nvPicPr>
          <p:cNvPr id="7" name="Bild 5" descr="kvinna med barn">
            <a:extLst>
              <a:ext uri="{FF2B5EF4-FFF2-40B4-BE49-F238E27FC236}">
                <a16:creationId xmlns:a16="http://schemas.microsoft.com/office/drawing/2014/main" id="{2250BFC0-6B85-7334-17C4-35FBE8BCC4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4951" y="2122713"/>
            <a:ext cx="3107175" cy="2905125"/>
          </a:xfrm>
          <a:prstGeom prst="rect">
            <a:avLst/>
          </a:prstGeom>
          <a:noFill/>
          <a:ln>
            <a:noFill/>
          </a:ln>
        </p:spPr>
      </p:pic>
    </p:spTree>
    <p:extLst>
      <p:ext uri="{BB962C8B-B14F-4D97-AF65-F5344CB8AC3E}">
        <p14:creationId xmlns:p14="http://schemas.microsoft.com/office/powerpoint/2010/main" val="2904465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E5D4B-E81A-62FC-522C-E821D2342F24}"/>
            </a:ext>
          </a:extLst>
        </p:cNvPr>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F8FC22C9-A248-85F8-2786-25F7ABD0E729}"/>
              </a:ext>
            </a:extLst>
          </p:cNvPr>
          <p:cNvPicPr>
            <a:picLocks noGrp="1" noChangeAspect="1"/>
          </p:cNvPicPr>
          <p:nvPr>
            <p:ph type="pic" sz="quarter" idx="13"/>
          </p:nvPr>
        </p:nvPicPr>
        <p:blipFill>
          <a:blip r:embed="rId2"/>
          <a:stretch/>
        </p:blipFill>
        <p:spPr>
          <a:xfrm>
            <a:off x="8103430" y="995865"/>
            <a:ext cx="2814942" cy="5132791"/>
          </a:xfrm>
          <a:noFill/>
        </p:spPr>
      </p:pic>
      <p:sp>
        <p:nvSpPr>
          <p:cNvPr id="4" name="Platshållare för bildnummer 3" hidden="1">
            <a:extLst>
              <a:ext uri="{FF2B5EF4-FFF2-40B4-BE49-F238E27FC236}">
                <a16:creationId xmlns:a16="http://schemas.microsoft.com/office/drawing/2014/main" id="{A199038C-2C8F-14D4-3C98-D2DA60C671BD}"/>
              </a:ext>
            </a:extLst>
          </p:cNvPr>
          <p:cNvSpPr>
            <a:spLocks noGrp="1"/>
          </p:cNvSpPr>
          <p:nvPr>
            <p:ph type="sldNum" sz="quarter" idx="4294967295"/>
          </p:nvPr>
        </p:nvSpPr>
        <p:spPr>
          <a:xfrm>
            <a:off x="9160727"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pic>
        <p:nvPicPr>
          <p:cNvPr id="7" name="Bild 1" descr="Barn med getter">
            <a:extLst>
              <a:ext uri="{FF2B5EF4-FFF2-40B4-BE49-F238E27FC236}">
                <a16:creationId xmlns:a16="http://schemas.microsoft.com/office/drawing/2014/main" id="{9B7DF463-D062-55D6-28F0-D869E96505D2}"/>
              </a:ext>
            </a:extLst>
          </p:cNvPr>
          <p:cNvPicPr>
            <a:picLocks noChangeAspect="1"/>
          </p:cNvPicPr>
          <p:nvPr/>
        </p:nvPicPr>
        <p:blipFill>
          <a:blip r:embed="rId3" cstate="print">
            <a:extLst>
              <a:ext uri="{28A0092B-C50C-407E-A947-70E740481C1C}">
                <a14:useLocalDpi xmlns:a14="http://schemas.microsoft.com/office/drawing/2010/main" val="0"/>
              </a:ext>
            </a:extLst>
          </a:blip>
          <a:srcRect t="15746"/>
          <a:stretch/>
        </p:blipFill>
        <p:spPr bwMode="auto">
          <a:xfrm>
            <a:off x="2466288" y="1964262"/>
            <a:ext cx="4606720" cy="2590800"/>
          </a:xfrm>
          <a:prstGeom prst="rect">
            <a:avLst/>
          </a:prstGeom>
          <a:noFill/>
        </p:spPr>
      </p:pic>
      <p:pic>
        <p:nvPicPr>
          <p:cNvPr id="2" name="Bildobjekt 1" descr="En bild som visar text, affisch, Teckensnitt&#10;&#10;Automatiskt genererad beskrivning">
            <a:extLst>
              <a:ext uri="{FF2B5EF4-FFF2-40B4-BE49-F238E27FC236}">
                <a16:creationId xmlns:a16="http://schemas.microsoft.com/office/drawing/2014/main" id="{F5F72B65-7E08-39D0-E08C-1DDA320380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0258417" y="5286744"/>
            <a:ext cx="1084497" cy="841912"/>
          </a:xfrm>
          <a:prstGeom prst="rect">
            <a:avLst/>
          </a:prstGeom>
          <a:noFill/>
        </p:spPr>
      </p:pic>
    </p:spTree>
    <p:extLst>
      <p:ext uri="{BB962C8B-B14F-4D97-AF65-F5344CB8AC3E}">
        <p14:creationId xmlns:p14="http://schemas.microsoft.com/office/powerpoint/2010/main" val="3357325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DC9BBB-913F-4A0A-9C91-101DF5D35E25}"/>
              </a:ext>
            </a:extLst>
          </p:cNvPr>
          <p:cNvSpPr>
            <a:spLocks noGrp="1"/>
          </p:cNvSpPr>
          <p:nvPr>
            <p:ph type="ctrTitle"/>
          </p:nvPr>
        </p:nvSpPr>
        <p:spPr/>
        <p:txBody>
          <a:bodyPr/>
          <a:lstStyle/>
          <a:p>
            <a:r>
              <a:rPr lang="sv-SE"/>
              <a:t>SCB-statistik</a:t>
            </a:r>
          </a:p>
        </p:txBody>
      </p:sp>
      <p:sp>
        <p:nvSpPr>
          <p:cNvPr id="3" name="Platshållare för text 2">
            <a:extLst>
              <a:ext uri="{FF2B5EF4-FFF2-40B4-BE49-F238E27FC236}">
                <a16:creationId xmlns:a16="http://schemas.microsoft.com/office/drawing/2014/main" id="{9AC8A4B6-A2AA-432F-AB6E-0500378199DA}"/>
              </a:ext>
            </a:extLst>
          </p:cNvPr>
          <p:cNvSpPr>
            <a:spLocks noGrp="1"/>
          </p:cNvSpPr>
          <p:nvPr>
            <p:ph type="body" sz="quarter" idx="13"/>
          </p:nvPr>
        </p:nvSpPr>
        <p:spPr/>
        <p:txBody>
          <a:bodyPr/>
          <a:lstStyle/>
          <a:p>
            <a:r>
              <a:rPr lang="sv-SE" sz="1800"/>
              <a:t>Märit </a:t>
            </a:r>
            <a:r>
              <a:rPr lang="sv-SE" sz="1800" err="1"/>
              <a:t>Gunneriusson</a:t>
            </a:r>
            <a:r>
              <a:rPr lang="sv-SE" sz="1800"/>
              <a:t> Karlström</a:t>
            </a:r>
          </a:p>
          <a:p>
            <a:r>
              <a:rPr lang="sv-SE" sz="1800"/>
              <a:t>Kvalitet och uppföljning, utbildningsförvaltningen</a:t>
            </a:r>
          </a:p>
        </p:txBody>
      </p:sp>
    </p:spTree>
    <p:extLst>
      <p:ext uri="{BB962C8B-B14F-4D97-AF65-F5344CB8AC3E}">
        <p14:creationId xmlns:p14="http://schemas.microsoft.com/office/powerpoint/2010/main" val="411518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45FCF6-51AE-49A3-88E5-D5F3ACBC8F1D}"/>
              </a:ext>
            </a:extLst>
          </p:cNvPr>
          <p:cNvSpPr>
            <a:spLocks noGrp="1"/>
          </p:cNvSpPr>
          <p:nvPr>
            <p:ph type="title"/>
          </p:nvPr>
        </p:nvSpPr>
        <p:spPr/>
        <p:txBody>
          <a:bodyPr/>
          <a:lstStyle/>
          <a:p>
            <a:r>
              <a:rPr lang="sv-SE"/>
              <a:t>SCB barn och personal 15 okt</a:t>
            </a:r>
          </a:p>
        </p:txBody>
      </p:sp>
      <p:sp>
        <p:nvSpPr>
          <p:cNvPr id="3" name="Platshållare för innehåll 2">
            <a:extLst>
              <a:ext uri="{FF2B5EF4-FFF2-40B4-BE49-F238E27FC236}">
                <a16:creationId xmlns:a16="http://schemas.microsoft.com/office/drawing/2014/main" id="{CCD75F1A-6D4A-4BBF-A9A4-F9763A5D03C5}"/>
              </a:ext>
            </a:extLst>
          </p:cNvPr>
          <p:cNvSpPr>
            <a:spLocks noGrp="1"/>
          </p:cNvSpPr>
          <p:nvPr>
            <p:ph idx="1"/>
          </p:nvPr>
        </p:nvSpPr>
        <p:spPr/>
        <p:txBody>
          <a:bodyPr/>
          <a:lstStyle/>
          <a:p>
            <a:r>
              <a:rPr lang="sv-SE"/>
              <a:t>Statistiken speglar antal barn och personal 15 oktober 2025 – uttag 15 oktober</a:t>
            </a:r>
          </a:p>
          <a:p>
            <a:r>
              <a:rPr lang="sv-SE" err="1"/>
              <a:t>Inskick</a:t>
            </a:r>
            <a:r>
              <a:rPr lang="sv-SE"/>
              <a:t> senast 1 november</a:t>
            </a:r>
          </a:p>
          <a:p>
            <a:r>
              <a:rPr lang="sv-SE"/>
              <a:t>SCB skickar ut inloggning i början av oktober</a:t>
            </a:r>
          </a:p>
          <a:p>
            <a:r>
              <a:rPr lang="sv-SE"/>
              <a:t>2 filer, en för barn, en för personal</a:t>
            </a:r>
          </a:p>
          <a:p>
            <a:r>
              <a:rPr lang="sv-SE"/>
              <a:t>Instruktioner på SCB:s hemsida: </a:t>
            </a:r>
            <a:r>
              <a:rPr lang="sv-SE">
                <a:hlinkClick r:id="rId2"/>
              </a:rPr>
              <a:t>https://www.scb.se/lamna-uppgifter/undersokningar/Forskola-och-annan-pedagogisk-verksamhet-barn-och-personal-per-15-oktober/</a:t>
            </a:r>
            <a:endParaRPr lang="sv-SE"/>
          </a:p>
          <a:p>
            <a:endParaRPr lang="sv-SE"/>
          </a:p>
        </p:txBody>
      </p:sp>
      <p:sp>
        <p:nvSpPr>
          <p:cNvPr id="4" name="Platshållare för bildnummer 3">
            <a:extLst>
              <a:ext uri="{FF2B5EF4-FFF2-40B4-BE49-F238E27FC236}">
                <a16:creationId xmlns:a16="http://schemas.microsoft.com/office/drawing/2014/main" id="{705CCE37-D4B6-4745-927C-27C45BFDC9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1153753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Cirkeldiagram och staplar">
            <a:extLst>
              <a:ext uri="{FF2B5EF4-FFF2-40B4-BE49-F238E27FC236}">
                <a16:creationId xmlns:a16="http://schemas.microsoft.com/office/drawing/2014/main" id="{B37BB77A-CBAF-46FC-9653-F976349CDA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8615" y="372073"/>
            <a:ext cx="4080998" cy="6113854"/>
          </a:xfrm>
          <a:prstGeom prst="rect">
            <a:avLst/>
          </a:prstGeom>
          <a:noFill/>
        </p:spPr>
      </p:pic>
      <p:sp>
        <p:nvSpPr>
          <p:cNvPr id="2" name="Rubrik 1">
            <a:extLst>
              <a:ext uri="{FF2B5EF4-FFF2-40B4-BE49-F238E27FC236}">
                <a16:creationId xmlns:a16="http://schemas.microsoft.com/office/drawing/2014/main" id="{C7F17D55-5BA3-2379-1832-85C3DDA10C1B}"/>
              </a:ext>
            </a:extLst>
          </p:cNvPr>
          <p:cNvSpPr>
            <a:spLocks noGrp="1"/>
          </p:cNvSpPr>
          <p:nvPr>
            <p:ph type="title"/>
          </p:nvPr>
        </p:nvSpPr>
        <p:spPr/>
        <p:txBody>
          <a:bodyPr anchor="b">
            <a:normAutofit/>
          </a:bodyPr>
          <a:lstStyle/>
          <a:p>
            <a:r>
              <a:rPr lang="sv-SE">
                <a:latin typeface="Source Sans Pro Semibold"/>
                <a:ea typeface="Source Sans Pro Semibold"/>
              </a:rPr>
              <a:t>Varför?</a:t>
            </a:r>
            <a:endParaRPr lang="sv-SE"/>
          </a:p>
        </p:txBody>
      </p:sp>
      <p:sp>
        <p:nvSpPr>
          <p:cNvPr id="5" name="Platshållare för innehåll 2">
            <a:extLst>
              <a:ext uri="{FF2B5EF4-FFF2-40B4-BE49-F238E27FC236}">
                <a16:creationId xmlns:a16="http://schemas.microsoft.com/office/drawing/2014/main" id="{8282835F-108C-4218-86F1-D22BF8090256}"/>
              </a:ext>
            </a:extLst>
          </p:cNvPr>
          <p:cNvSpPr>
            <a:spLocks noGrp="1"/>
          </p:cNvSpPr>
          <p:nvPr>
            <p:ph idx="1"/>
          </p:nvPr>
        </p:nvSpPr>
        <p:spPr/>
        <p:txBody>
          <a:bodyPr>
            <a:normAutofit/>
          </a:bodyPr>
          <a:lstStyle/>
          <a:p>
            <a:r>
              <a:rPr lang="sv-SE" sz="2200" b="0" i="0" u="none" strike="noStrike">
                <a:effectLst/>
              </a:rPr>
              <a:t>Alla skolhuvudmän har en </a:t>
            </a:r>
            <a:r>
              <a:rPr lang="sv-SE" sz="2200" b="1" i="0" u="none" strike="noStrike">
                <a:effectLst/>
              </a:rPr>
              <a:t>uppgiftslämnarplikt</a:t>
            </a:r>
            <a:r>
              <a:rPr lang="sv-SE" sz="2200" b="0" i="0" u="none" strike="noStrike">
                <a:effectLst/>
              </a:rPr>
              <a:t> till Skolverket och andra myndigheter enligt Lag (2001:99) om den officiella statistiken, Förordning (2001:100) om den officiella statistiken samt Skolverkets föreskrift om uppgiftsinsamling från skolhuvudmännen (SKOLFS 2011:142). </a:t>
            </a:r>
            <a:endParaRPr lang="sv-SE" sz="2200"/>
          </a:p>
          <a:p>
            <a:br>
              <a:rPr lang="sv-SE" sz="2200" b="0" i="0" u="none" strike="noStrike">
                <a:effectLst/>
              </a:rPr>
            </a:br>
            <a:r>
              <a:rPr lang="sv-SE" sz="2200" b="0" i="0" u="none" strike="noStrike">
                <a:effectLst/>
              </a:rPr>
              <a:t>Nationell officiell statistik ska finnas för utredningsverksamhet, forskning och allmän information. </a:t>
            </a:r>
            <a:endParaRPr lang="sv-SE" sz="2200"/>
          </a:p>
        </p:txBody>
      </p:sp>
      <p:sp>
        <p:nvSpPr>
          <p:cNvPr id="4" name="Platshållare för bildnummer 3" hidden="1">
            <a:extLst>
              <a:ext uri="{FF2B5EF4-FFF2-40B4-BE49-F238E27FC236}">
                <a16:creationId xmlns:a16="http://schemas.microsoft.com/office/drawing/2014/main" id="{35742805-7929-DF90-868D-5593A81BCCAE}"/>
              </a:ext>
            </a:extLst>
          </p:cNvPr>
          <p:cNvSpPr>
            <a:spLocks noGrp="1"/>
          </p:cNvSpPr>
          <p:nvPr>
            <p:ph type="sldNum" sz="quarter" idx="4294967295"/>
          </p:nvPr>
        </p:nvSpPr>
        <p:spPr>
          <a:xfrm>
            <a:off x="9448800" y="6356350"/>
            <a:ext cx="2743200" cy="365125"/>
          </a:xfrm>
        </p:spPr>
        <p:txBody>
          <a:bodyPr/>
          <a:lstStyle/>
          <a:p>
            <a:pPr>
              <a:spcAft>
                <a:spcPts val="600"/>
              </a:spcAft>
            </a:pPr>
            <a:fld id="{D02B33C2-54EE-4A44-9B78-6F01870CE737}" type="slidenum">
              <a:rPr lang="sv-SE" smtClean="0"/>
              <a:pPr>
                <a:spcAft>
                  <a:spcPts val="600"/>
                </a:spcAft>
              </a:pPr>
              <a:t>17</a:t>
            </a:fld>
            <a:endParaRPr lang="sv-SE"/>
          </a:p>
        </p:txBody>
      </p:sp>
    </p:spTree>
    <p:extLst>
      <p:ext uri="{BB962C8B-B14F-4D97-AF65-F5344CB8AC3E}">
        <p14:creationId xmlns:p14="http://schemas.microsoft.com/office/powerpoint/2010/main" val="2437826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80E41A-BE37-4007-A54D-D63BEC35F820}"/>
              </a:ext>
            </a:extLst>
          </p:cNvPr>
          <p:cNvSpPr>
            <a:spLocks noGrp="1"/>
          </p:cNvSpPr>
          <p:nvPr>
            <p:ph type="title"/>
          </p:nvPr>
        </p:nvSpPr>
        <p:spPr/>
        <p:txBody>
          <a:bodyPr/>
          <a:lstStyle/>
          <a:p>
            <a:r>
              <a:rPr lang="sv-SE"/>
              <a:t>Andel (%) barn 1-5 år inskrivna i förskola – ibland stämmer inte statistiken</a:t>
            </a:r>
          </a:p>
        </p:txBody>
      </p:sp>
      <p:graphicFrame>
        <p:nvGraphicFramePr>
          <p:cNvPr id="8" name="Platshållare för innehåll 7">
            <a:extLst>
              <a:ext uri="{FF2B5EF4-FFF2-40B4-BE49-F238E27FC236}">
                <a16:creationId xmlns:a16="http://schemas.microsoft.com/office/drawing/2014/main" id="{066D1417-9C60-9246-4CDD-43A37643ABE1}"/>
              </a:ext>
            </a:extLst>
          </p:cNvPr>
          <p:cNvGraphicFramePr>
            <a:graphicFrameLocks noGrp="1"/>
          </p:cNvGraphicFramePr>
          <p:nvPr>
            <p:ph idx="1"/>
          </p:nvPr>
        </p:nvGraphicFramePr>
        <p:xfrm>
          <a:off x="838200" y="2309813"/>
          <a:ext cx="9371013" cy="3541712"/>
        </p:xfrm>
        <a:graphic>
          <a:graphicData uri="http://schemas.openxmlformats.org/drawingml/2006/chart">
            <c:chart xmlns:c="http://schemas.openxmlformats.org/drawingml/2006/chart" xmlns:r="http://schemas.openxmlformats.org/officeDocument/2006/relationships" r:id="rId3"/>
          </a:graphicData>
        </a:graphic>
      </p:graphicFrame>
      <p:sp>
        <p:nvSpPr>
          <p:cNvPr id="4" name="Platshållare för bildnummer 3">
            <a:extLst>
              <a:ext uri="{FF2B5EF4-FFF2-40B4-BE49-F238E27FC236}">
                <a16:creationId xmlns:a16="http://schemas.microsoft.com/office/drawing/2014/main" id="{6088FC0A-986A-439C-B88F-3CB5A5D94506}"/>
              </a:ext>
            </a:extLst>
          </p:cNvPr>
          <p:cNvSpPr>
            <a:spLocks noGrp="1"/>
          </p:cNvSpPr>
          <p:nvPr>
            <p:ph type="sldNum" sz="quarter" idx="12"/>
          </p:nvPr>
        </p:nvSpPr>
        <p:spPr/>
        <p:txBody>
          <a:bodyPr/>
          <a:lstStyle/>
          <a:p>
            <a:fld id="{D02B33C2-54EE-4A44-9B78-6F01870CE737}" type="slidenum">
              <a:rPr lang="sv-SE" smtClean="0"/>
              <a:t>18</a:t>
            </a:fld>
            <a:endParaRPr lang="sv-SE"/>
          </a:p>
        </p:txBody>
      </p:sp>
      <p:sp>
        <p:nvSpPr>
          <p:cNvPr id="3" name="textruta 2">
            <a:extLst>
              <a:ext uri="{FF2B5EF4-FFF2-40B4-BE49-F238E27FC236}">
                <a16:creationId xmlns:a16="http://schemas.microsoft.com/office/drawing/2014/main" id="{0FF7006F-7DBB-4E3B-4564-CEE8C0F0A868}"/>
              </a:ext>
            </a:extLst>
          </p:cNvPr>
          <p:cNvSpPr txBox="1"/>
          <p:nvPr/>
        </p:nvSpPr>
        <p:spPr>
          <a:xfrm>
            <a:off x="1449261" y="6169580"/>
            <a:ext cx="8759952" cy="369332"/>
          </a:xfrm>
          <a:prstGeom prst="rect">
            <a:avLst/>
          </a:prstGeom>
          <a:noFill/>
        </p:spPr>
        <p:txBody>
          <a:bodyPr wrap="square" rtlCol="0">
            <a:spAutoFit/>
          </a:bodyPr>
          <a:lstStyle/>
          <a:p>
            <a:r>
              <a:rPr lang="sv-SE"/>
              <a:t>515 barn saknas i inrapporteringen – täckningsgrad del av kommunens kvalitetsmått</a:t>
            </a:r>
          </a:p>
        </p:txBody>
      </p:sp>
    </p:spTree>
    <p:extLst>
      <p:ext uri="{BB962C8B-B14F-4D97-AF65-F5344CB8AC3E}">
        <p14:creationId xmlns:p14="http://schemas.microsoft.com/office/powerpoint/2010/main" val="281633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90DEF0-1B89-4FB0-81FD-10C0A272570B}"/>
              </a:ext>
            </a:extLst>
          </p:cNvPr>
          <p:cNvSpPr>
            <a:spLocks noGrp="1"/>
          </p:cNvSpPr>
          <p:nvPr>
            <p:ph type="title"/>
          </p:nvPr>
        </p:nvSpPr>
        <p:spPr/>
        <p:txBody>
          <a:bodyPr/>
          <a:lstStyle/>
          <a:p>
            <a:r>
              <a:rPr lang="sv-SE"/>
              <a:t>Hur gör man?</a:t>
            </a:r>
          </a:p>
        </p:txBody>
      </p:sp>
      <p:sp>
        <p:nvSpPr>
          <p:cNvPr id="3" name="Platshållare för innehåll 2">
            <a:extLst>
              <a:ext uri="{FF2B5EF4-FFF2-40B4-BE49-F238E27FC236}">
                <a16:creationId xmlns:a16="http://schemas.microsoft.com/office/drawing/2014/main" id="{9C80E961-44A7-4ABA-9825-D0D3ADB106E7}"/>
              </a:ext>
            </a:extLst>
          </p:cNvPr>
          <p:cNvSpPr>
            <a:spLocks noGrp="1"/>
          </p:cNvSpPr>
          <p:nvPr>
            <p:ph idx="1"/>
          </p:nvPr>
        </p:nvSpPr>
        <p:spPr/>
        <p:txBody>
          <a:bodyPr/>
          <a:lstStyle/>
          <a:p>
            <a:r>
              <a:rPr lang="sv-SE"/>
              <a:t>Möjligt att hämta </a:t>
            </a:r>
            <a:r>
              <a:rPr lang="sv-SE" err="1"/>
              <a:t>excelfiler</a:t>
            </a:r>
            <a:r>
              <a:rPr lang="sv-SE"/>
              <a:t> över barn från IST administration/IST analys</a:t>
            </a:r>
          </a:p>
          <a:p>
            <a:r>
              <a:rPr lang="sv-SE"/>
              <a:t>Hämta mallar på SCB:s hemsida</a:t>
            </a:r>
          </a:p>
          <a:p>
            <a:r>
              <a:rPr lang="sv-SE"/>
              <a:t>Hör av er till SCB om ni behöver hjälp – de är proffs!</a:t>
            </a:r>
          </a:p>
          <a:p>
            <a:r>
              <a:rPr lang="sv-SE"/>
              <a:t>Telefon SCB: 010-479 60 65</a:t>
            </a:r>
          </a:p>
          <a:p>
            <a:r>
              <a:rPr lang="sv-SE"/>
              <a:t>E-post: </a:t>
            </a:r>
            <a:r>
              <a:rPr lang="sv-SE">
                <a:hlinkClick r:id="rId2"/>
              </a:rPr>
              <a:t>uls@scb.se</a:t>
            </a:r>
            <a:endParaRPr lang="sv-SE"/>
          </a:p>
          <a:p>
            <a:r>
              <a:rPr lang="sv-SE"/>
              <a:t>(Skriv undersökningens namn i </a:t>
            </a:r>
            <a:r>
              <a:rPr lang="sv-SE" err="1"/>
              <a:t>ämnesraden</a:t>
            </a:r>
            <a:r>
              <a:rPr lang="sv-SE"/>
              <a:t>: Förskola och annan pedagogisk verksamhet: barn och personal per 15 oktober)</a:t>
            </a:r>
          </a:p>
          <a:p>
            <a:endParaRPr lang="sv-SE"/>
          </a:p>
        </p:txBody>
      </p:sp>
      <p:sp>
        <p:nvSpPr>
          <p:cNvPr id="4" name="Platshållare för bildnummer 3">
            <a:extLst>
              <a:ext uri="{FF2B5EF4-FFF2-40B4-BE49-F238E27FC236}">
                <a16:creationId xmlns:a16="http://schemas.microsoft.com/office/drawing/2014/main" id="{1F3115A1-B189-494A-AE26-5DD048CD2B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223253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EEC69-B8E1-CD26-2965-7330127326CC}"/>
              </a:ext>
            </a:extLst>
          </p:cNvPr>
          <p:cNvSpPr>
            <a:spLocks noGrp="1"/>
          </p:cNvSpPr>
          <p:nvPr>
            <p:ph type="title"/>
          </p:nvPr>
        </p:nvSpPr>
        <p:spPr/>
        <p:txBody>
          <a:bodyPr/>
          <a:lstStyle/>
          <a:p>
            <a:r>
              <a:rPr lang="sv-SE"/>
              <a:t>Agenda</a:t>
            </a:r>
          </a:p>
        </p:txBody>
      </p:sp>
      <p:sp>
        <p:nvSpPr>
          <p:cNvPr id="3" name="Platshållare för innehåll 2">
            <a:extLst>
              <a:ext uri="{FF2B5EF4-FFF2-40B4-BE49-F238E27FC236}">
                <a16:creationId xmlns:a16="http://schemas.microsoft.com/office/drawing/2014/main" id="{C3C0FC34-D44F-41FF-49A4-6D814A548A1D}"/>
              </a:ext>
            </a:extLst>
          </p:cNvPr>
          <p:cNvSpPr>
            <a:spLocks noGrp="1"/>
          </p:cNvSpPr>
          <p:nvPr>
            <p:ph idx="1"/>
          </p:nvPr>
        </p:nvSpPr>
        <p:spPr/>
        <p:txBody>
          <a:bodyPr/>
          <a:lstStyle/>
          <a:p>
            <a:pPr marL="342900" indent="-342900">
              <a:buFont typeface="Arial" panose="020B0604020202020204" pitchFamily="34" charset="0"/>
              <a:buChar char="•"/>
            </a:pPr>
            <a:r>
              <a:rPr lang="sv-SE"/>
              <a:t>Aktuellt </a:t>
            </a:r>
          </a:p>
          <a:p>
            <a:pPr marL="342900" indent="-342900">
              <a:buFont typeface="Arial" panose="020B0604020202020204" pitchFamily="34" charset="0"/>
              <a:buChar char="•"/>
            </a:pPr>
            <a:r>
              <a:rPr lang="sv-SE" err="1"/>
              <a:t>Triple</a:t>
            </a:r>
            <a:r>
              <a:rPr lang="sv-SE"/>
              <a:t> P</a:t>
            </a:r>
          </a:p>
          <a:p>
            <a:pPr marL="342900" indent="-342900">
              <a:buFont typeface="Arial" panose="020B0604020202020204" pitchFamily="34" charset="0"/>
              <a:buChar char="•"/>
            </a:pPr>
            <a:r>
              <a:rPr lang="sv-SE"/>
              <a:t>SCB rapportering </a:t>
            </a:r>
          </a:p>
          <a:p>
            <a:pPr marL="342900" indent="-342900">
              <a:buFont typeface="Arial" panose="020B0604020202020204" pitchFamily="34" charset="0"/>
              <a:buChar char="•"/>
            </a:pPr>
            <a:r>
              <a:rPr lang="sv-SE"/>
              <a:t>Information anpassad grundskola</a:t>
            </a:r>
          </a:p>
          <a:p>
            <a:pPr marL="342900" indent="-342900">
              <a:buFont typeface="Arial" panose="020B0604020202020204" pitchFamily="34" charset="0"/>
              <a:buChar char="•"/>
            </a:pPr>
            <a:r>
              <a:rPr lang="sv-SE"/>
              <a:t>Socialförvaltningen</a:t>
            </a:r>
          </a:p>
          <a:p>
            <a:pPr marL="342900" indent="-342900">
              <a:buFont typeface="Arial" panose="020B0604020202020204" pitchFamily="34" charset="0"/>
              <a:buChar char="•"/>
            </a:pPr>
            <a:r>
              <a:rPr lang="sv-SE"/>
              <a:t>PAUS</a:t>
            </a:r>
          </a:p>
          <a:p>
            <a:pPr marL="342900" indent="-342900">
              <a:buFont typeface="Arial" panose="020B0604020202020204" pitchFamily="34" charset="0"/>
              <a:buChar char="•"/>
            </a:pPr>
            <a:r>
              <a:rPr lang="sv-SE"/>
              <a:t>Tillsyn</a:t>
            </a:r>
          </a:p>
          <a:p>
            <a:pPr marL="342900" indent="-342900">
              <a:buFont typeface="Arial" panose="020B0604020202020204" pitchFamily="34" charset="0"/>
              <a:buChar char="•"/>
            </a:pPr>
            <a:r>
              <a:rPr lang="sv-SE"/>
              <a:t>Info från kommunal förskola</a:t>
            </a:r>
          </a:p>
          <a:p>
            <a:endParaRPr lang="sv-SE"/>
          </a:p>
        </p:txBody>
      </p:sp>
      <p:sp>
        <p:nvSpPr>
          <p:cNvPr id="4" name="Platshållare för bildnummer 3">
            <a:extLst>
              <a:ext uri="{FF2B5EF4-FFF2-40B4-BE49-F238E27FC236}">
                <a16:creationId xmlns:a16="http://schemas.microsoft.com/office/drawing/2014/main" id="{4DACCD19-8637-12B5-CA5D-C8E1B499087A}"/>
              </a:ext>
            </a:extLst>
          </p:cNvPr>
          <p:cNvSpPr>
            <a:spLocks noGrp="1"/>
          </p:cNvSpPr>
          <p:nvPr>
            <p:ph type="sldNum" sz="quarter" idx="12"/>
          </p:nvPr>
        </p:nvSpPr>
        <p:spPr/>
        <p:txBody>
          <a:bodyPr/>
          <a:lstStyle/>
          <a:p>
            <a:fld id="{D02B33C2-54EE-4A44-9B78-6F01870CE737}" type="slidenum">
              <a:rPr lang="sv-SE" smtClean="0"/>
              <a:t>2</a:t>
            </a:fld>
            <a:endParaRPr lang="sv-SE"/>
          </a:p>
        </p:txBody>
      </p:sp>
    </p:spTree>
    <p:extLst>
      <p:ext uri="{BB962C8B-B14F-4D97-AF65-F5344CB8AC3E}">
        <p14:creationId xmlns:p14="http://schemas.microsoft.com/office/powerpoint/2010/main" val="2084124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57B9C1-CD45-7640-9F11-10C7D3503FE1}"/>
              </a:ext>
            </a:extLst>
          </p:cNvPr>
          <p:cNvSpPr>
            <a:spLocks noGrp="1"/>
          </p:cNvSpPr>
          <p:nvPr>
            <p:ph type="title"/>
          </p:nvPr>
        </p:nvSpPr>
        <p:spPr>
          <a:xfrm>
            <a:off x="764310" y="315422"/>
            <a:ext cx="9371646" cy="1503854"/>
          </a:xfrm>
        </p:spPr>
        <p:txBody>
          <a:bodyPr/>
          <a:lstStyle/>
          <a:p>
            <a:r>
              <a:rPr lang="sv-SE">
                <a:solidFill>
                  <a:schemeClr val="accent5"/>
                </a:solidFill>
              </a:rPr>
              <a:t>Om du vill hitta din egen statistik</a:t>
            </a:r>
          </a:p>
        </p:txBody>
      </p:sp>
      <p:pic>
        <p:nvPicPr>
          <p:cNvPr id="6" name="Platshållare för innehåll 5">
            <a:extLst>
              <a:ext uri="{FF2B5EF4-FFF2-40B4-BE49-F238E27FC236}">
                <a16:creationId xmlns:a16="http://schemas.microsoft.com/office/drawing/2014/main" id="{309E1C5D-FB2E-AFC6-9655-14C21A052C53}"/>
              </a:ext>
            </a:extLst>
          </p:cNvPr>
          <p:cNvPicPr>
            <a:picLocks noGrp="1" noChangeAspect="1"/>
          </p:cNvPicPr>
          <p:nvPr>
            <p:ph idx="1"/>
          </p:nvPr>
        </p:nvPicPr>
        <p:blipFill>
          <a:blip r:embed="rId2"/>
          <a:stretch>
            <a:fillRect/>
          </a:stretch>
        </p:blipFill>
        <p:spPr>
          <a:xfrm>
            <a:off x="2641601" y="1754210"/>
            <a:ext cx="4806690" cy="4422753"/>
          </a:xfrm>
        </p:spPr>
      </p:pic>
      <p:sp>
        <p:nvSpPr>
          <p:cNvPr id="4" name="Platshållare för bildnummer 3">
            <a:extLst>
              <a:ext uri="{FF2B5EF4-FFF2-40B4-BE49-F238E27FC236}">
                <a16:creationId xmlns:a16="http://schemas.microsoft.com/office/drawing/2014/main" id="{E97478A0-9B9B-E09B-97F2-E9699541D4CE}"/>
              </a:ext>
            </a:extLst>
          </p:cNvPr>
          <p:cNvSpPr>
            <a:spLocks noGrp="1"/>
          </p:cNvSpPr>
          <p:nvPr>
            <p:ph type="sldNum" sz="quarter" idx="12"/>
          </p:nvPr>
        </p:nvSpPr>
        <p:spPr/>
        <p:txBody>
          <a:bodyPr/>
          <a:lstStyle/>
          <a:p>
            <a:fld id="{D02B33C2-54EE-4A44-9B78-6F01870CE737}" type="slidenum">
              <a:rPr lang="sv-SE" smtClean="0"/>
              <a:t>20</a:t>
            </a:fld>
            <a:endParaRPr lang="sv-SE"/>
          </a:p>
        </p:txBody>
      </p:sp>
      <p:pic>
        <p:nvPicPr>
          <p:cNvPr id="5" name="Bildobjekt 4">
            <a:extLst>
              <a:ext uri="{FF2B5EF4-FFF2-40B4-BE49-F238E27FC236}">
                <a16:creationId xmlns:a16="http://schemas.microsoft.com/office/drawing/2014/main" id="{54A4449D-9785-3D5A-3E6C-EAD3FB9CF509}"/>
              </a:ext>
            </a:extLst>
          </p:cNvPr>
          <p:cNvPicPr>
            <a:picLocks noChangeAspect="1"/>
          </p:cNvPicPr>
          <p:nvPr/>
        </p:nvPicPr>
        <p:blipFill>
          <a:blip r:embed="rId3"/>
          <a:stretch>
            <a:fillRect/>
          </a:stretch>
        </p:blipFill>
        <p:spPr>
          <a:xfrm>
            <a:off x="2857323" y="5266259"/>
            <a:ext cx="3113337" cy="910704"/>
          </a:xfrm>
          <a:prstGeom prst="rect">
            <a:avLst/>
          </a:prstGeom>
        </p:spPr>
      </p:pic>
    </p:spTree>
    <p:extLst>
      <p:ext uri="{BB962C8B-B14F-4D97-AF65-F5344CB8AC3E}">
        <p14:creationId xmlns:p14="http://schemas.microsoft.com/office/powerpoint/2010/main" val="3088934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AD8588-425F-ECC0-63CB-ABFC19F69126}"/>
              </a:ext>
            </a:extLst>
          </p:cNvPr>
          <p:cNvSpPr>
            <a:spLocks noGrp="1"/>
          </p:cNvSpPr>
          <p:nvPr>
            <p:ph type="title"/>
          </p:nvPr>
        </p:nvSpPr>
        <p:spPr/>
        <p:txBody>
          <a:bodyPr/>
          <a:lstStyle/>
          <a:p>
            <a:r>
              <a:rPr lang="sv-SE"/>
              <a:t>Så här ser det ut hos Skolverket</a:t>
            </a:r>
          </a:p>
        </p:txBody>
      </p:sp>
      <p:sp>
        <p:nvSpPr>
          <p:cNvPr id="5" name="Platshållare för innehåll 4">
            <a:extLst>
              <a:ext uri="{FF2B5EF4-FFF2-40B4-BE49-F238E27FC236}">
                <a16:creationId xmlns:a16="http://schemas.microsoft.com/office/drawing/2014/main" id="{8C4FAC91-1F76-1D38-ACF3-69E851A74737}"/>
              </a:ext>
            </a:extLst>
          </p:cNvPr>
          <p:cNvSpPr>
            <a:spLocks noGrp="1"/>
          </p:cNvSpPr>
          <p:nvPr>
            <p:ph idx="1"/>
          </p:nvPr>
        </p:nvSpPr>
        <p:spPr/>
        <p:txBody>
          <a:bodyPr/>
          <a:lstStyle/>
          <a:p>
            <a:endParaRPr lang="sv-SE"/>
          </a:p>
          <a:p>
            <a:endParaRPr lang="sv-SE"/>
          </a:p>
          <a:p>
            <a:endParaRPr lang="sv-SE"/>
          </a:p>
        </p:txBody>
      </p:sp>
      <p:sp>
        <p:nvSpPr>
          <p:cNvPr id="4" name="Platshållare för bildnummer 3">
            <a:extLst>
              <a:ext uri="{FF2B5EF4-FFF2-40B4-BE49-F238E27FC236}">
                <a16:creationId xmlns:a16="http://schemas.microsoft.com/office/drawing/2014/main" id="{FB12B223-8C06-38A2-2D59-AEEDC6CE856E}"/>
              </a:ext>
            </a:extLst>
          </p:cNvPr>
          <p:cNvSpPr>
            <a:spLocks noGrp="1"/>
          </p:cNvSpPr>
          <p:nvPr>
            <p:ph type="sldNum" sz="quarter" idx="12"/>
          </p:nvPr>
        </p:nvSpPr>
        <p:spPr/>
        <p:txBody>
          <a:bodyPr/>
          <a:lstStyle/>
          <a:p>
            <a:fld id="{D02B33C2-54EE-4A44-9B78-6F01870CE737}" type="slidenum">
              <a:rPr lang="sv-SE" smtClean="0"/>
              <a:t>21</a:t>
            </a:fld>
            <a:endParaRPr lang="sv-SE"/>
          </a:p>
        </p:txBody>
      </p:sp>
      <p:sp>
        <p:nvSpPr>
          <p:cNvPr id="8" name="textruta 7">
            <a:extLst>
              <a:ext uri="{FF2B5EF4-FFF2-40B4-BE49-F238E27FC236}">
                <a16:creationId xmlns:a16="http://schemas.microsoft.com/office/drawing/2014/main" id="{2909191F-6D47-8049-68E0-427636F744AD}"/>
              </a:ext>
            </a:extLst>
          </p:cNvPr>
          <p:cNvSpPr txBox="1"/>
          <p:nvPr/>
        </p:nvSpPr>
        <p:spPr>
          <a:xfrm>
            <a:off x="838200" y="2486282"/>
            <a:ext cx="9761738" cy="646331"/>
          </a:xfrm>
          <a:prstGeom prst="rect">
            <a:avLst/>
          </a:prstGeom>
          <a:noFill/>
        </p:spPr>
        <p:txBody>
          <a:bodyPr wrap="square">
            <a:spAutoFit/>
          </a:bodyPr>
          <a:lstStyle/>
          <a:p>
            <a:r>
              <a:rPr lang="sv-SE">
                <a:hlinkClick r:id="rId2"/>
              </a:rPr>
              <a:t>siris.skolverket.se.xlsx</a:t>
            </a:r>
            <a:endParaRPr lang="sv-SE"/>
          </a:p>
          <a:p>
            <a:endParaRPr lang="sv-SE"/>
          </a:p>
        </p:txBody>
      </p:sp>
      <p:pic>
        <p:nvPicPr>
          <p:cNvPr id="9" name="Bildobjekt 8">
            <a:extLst>
              <a:ext uri="{FF2B5EF4-FFF2-40B4-BE49-F238E27FC236}">
                <a16:creationId xmlns:a16="http://schemas.microsoft.com/office/drawing/2014/main" id="{49457FFB-CF35-8FBC-27AB-D326EDD4B35E}"/>
              </a:ext>
            </a:extLst>
          </p:cNvPr>
          <p:cNvPicPr>
            <a:picLocks noChangeAspect="1"/>
          </p:cNvPicPr>
          <p:nvPr/>
        </p:nvPicPr>
        <p:blipFill>
          <a:blip r:embed="rId3"/>
          <a:stretch>
            <a:fillRect/>
          </a:stretch>
        </p:blipFill>
        <p:spPr>
          <a:xfrm>
            <a:off x="507574" y="3429000"/>
            <a:ext cx="10925473" cy="2089288"/>
          </a:xfrm>
          <a:prstGeom prst="rect">
            <a:avLst/>
          </a:prstGeom>
        </p:spPr>
      </p:pic>
    </p:spTree>
    <p:extLst>
      <p:ext uri="{BB962C8B-B14F-4D97-AF65-F5344CB8AC3E}">
        <p14:creationId xmlns:p14="http://schemas.microsoft.com/office/powerpoint/2010/main" val="1320267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5BE707-A281-4675-A470-77ACDB7DDB9D}"/>
              </a:ext>
            </a:extLst>
          </p:cNvPr>
          <p:cNvSpPr>
            <a:spLocks noGrp="1"/>
          </p:cNvSpPr>
          <p:nvPr>
            <p:ph type="ctrTitle"/>
          </p:nvPr>
        </p:nvSpPr>
        <p:spPr/>
        <p:txBody>
          <a:bodyPr/>
          <a:lstStyle/>
          <a:p>
            <a:r>
              <a:rPr lang="sv-SE"/>
              <a:t>Familjeenheterna i Uppsala</a:t>
            </a:r>
          </a:p>
        </p:txBody>
      </p:sp>
      <p:sp>
        <p:nvSpPr>
          <p:cNvPr id="3" name="Platshållare för text 2">
            <a:extLst>
              <a:ext uri="{FF2B5EF4-FFF2-40B4-BE49-F238E27FC236}">
                <a16:creationId xmlns:a16="http://schemas.microsoft.com/office/drawing/2014/main" id="{B3048636-D8E8-4221-97B7-7FC4253DF9B6}"/>
              </a:ext>
            </a:extLst>
          </p:cNvPr>
          <p:cNvSpPr>
            <a:spLocks noGrp="1"/>
          </p:cNvSpPr>
          <p:nvPr>
            <p:ph type="body" sz="quarter" idx="13"/>
          </p:nvPr>
        </p:nvSpPr>
        <p:spPr/>
        <p:txBody>
          <a:bodyPr/>
          <a:lstStyle/>
          <a:p>
            <a:r>
              <a:rPr lang="sv-SE"/>
              <a:t>	</a:t>
            </a:r>
          </a:p>
        </p:txBody>
      </p:sp>
      <p:sp>
        <p:nvSpPr>
          <p:cNvPr id="4" name="Platshållare för text 3">
            <a:extLst>
              <a:ext uri="{FF2B5EF4-FFF2-40B4-BE49-F238E27FC236}">
                <a16:creationId xmlns:a16="http://schemas.microsoft.com/office/drawing/2014/main" id="{AD95EF37-952E-40D1-BD39-43AF69DBEED9}"/>
              </a:ext>
            </a:extLst>
          </p:cNvPr>
          <p:cNvSpPr>
            <a:spLocks noGrp="1"/>
          </p:cNvSpPr>
          <p:nvPr>
            <p:ph type="body" sz="quarter" idx="14"/>
          </p:nvPr>
        </p:nvSpPr>
        <p:spPr/>
        <p:txBody>
          <a:bodyPr/>
          <a:lstStyle/>
          <a:p>
            <a:r>
              <a:rPr lang="sv-SE"/>
              <a:t> Ann Olofsson och Emma Fahlström Gottsunda och Sävja familjeenheter</a:t>
            </a:r>
          </a:p>
          <a:p>
            <a:endParaRPr lang="sv-SE"/>
          </a:p>
        </p:txBody>
      </p:sp>
      <p:sp>
        <p:nvSpPr>
          <p:cNvPr id="5" name="Platshållare för text 4">
            <a:extLst>
              <a:ext uri="{FF2B5EF4-FFF2-40B4-BE49-F238E27FC236}">
                <a16:creationId xmlns:a16="http://schemas.microsoft.com/office/drawing/2014/main" id="{EA6C0D33-2EF2-497E-AFEC-CF890299FD83}"/>
              </a:ext>
            </a:extLst>
          </p:cNvPr>
          <p:cNvSpPr>
            <a:spLocks noGrp="1"/>
          </p:cNvSpPr>
          <p:nvPr>
            <p:ph type="body" sz="quarter" idx="15"/>
          </p:nvPr>
        </p:nvSpPr>
        <p:spPr/>
        <p:txBody>
          <a:bodyPr/>
          <a:lstStyle/>
          <a:p>
            <a:r>
              <a:rPr lang="sv-SE"/>
              <a:t>6 oktober 2025</a:t>
            </a:r>
          </a:p>
        </p:txBody>
      </p:sp>
    </p:spTree>
    <p:extLst>
      <p:ext uri="{BB962C8B-B14F-4D97-AF65-F5344CB8AC3E}">
        <p14:creationId xmlns:p14="http://schemas.microsoft.com/office/powerpoint/2010/main" val="3230278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ECECE8-1556-5182-FCEF-3AF5764B85A7}"/>
              </a:ext>
            </a:extLst>
          </p:cNvPr>
          <p:cNvSpPr>
            <a:spLocks noGrp="1"/>
          </p:cNvSpPr>
          <p:nvPr>
            <p:ph type="title"/>
          </p:nvPr>
        </p:nvSpPr>
        <p:spPr>
          <a:xfrm>
            <a:off x="838200" y="995679"/>
            <a:ext cx="9371646" cy="2210508"/>
          </a:xfrm>
        </p:spPr>
        <p:txBody>
          <a:bodyPr>
            <a:normAutofit/>
          </a:bodyPr>
          <a:lstStyle/>
          <a:p>
            <a:r>
              <a:rPr lang="sv-SE" sz="6000"/>
              <a:t>Familjebehandlare</a:t>
            </a:r>
          </a:p>
        </p:txBody>
      </p:sp>
      <p:sp>
        <p:nvSpPr>
          <p:cNvPr id="3" name="Platshållare för innehåll 2">
            <a:extLst>
              <a:ext uri="{FF2B5EF4-FFF2-40B4-BE49-F238E27FC236}">
                <a16:creationId xmlns:a16="http://schemas.microsoft.com/office/drawing/2014/main" id="{9A4CF799-ED64-7036-655D-8086AA016792}"/>
              </a:ext>
            </a:extLst>
          </p:cNvPr>
          <p:cNvSpPr>
            <a:spLocks noGrp="1"/>
          </p:cNvSpPr>
          <p:nvPr>
            <p:ph idx="1"/>
          </p:nvPr>
        </p:nvSpPr>
        <p:spPr>
          <a:xfrm>
            <a:off x="838200" y="3067290"/>
            <a:ext cx="9371646" cy="2784551"/>
          </a:xfrm>
        </p:spPr>
        <p:txBody>
          <a:bodyPr/>
          <a:lstStyle/>
          <a:p>
            <a:pPr marL="342900" indent="-342900">
              <a:buFontTx/>
              <a:buChar char="-"/>
            </a:pPr>
            <a:endParaRPr lang="sv-SE"/>
          </a:p>
          <a:p>
            <a:pPr marL="342900" indent="-342900">
              <a:buFontTx/>
              <a:buChar char="-"/>
            </a:pPr>
            <a:r>
              <a:rPr lang="sv-SE"/>
              <a:t>Vilka är vi och vad gör en familjebehandlare</a:t>
            </a:r>
          </a:p>
        </p:txBody>
      </p:sp>
      <p:sp>
        <p:nvSpPr>
          <p:cNvPr id="4" name="Platshållare för bildnummer 3">
            <a:extLst>
              <a:ext uri="{FF2B5EF4-FFF2-40B4-BE49-F238E27FC236}">
                <a16:creationId xmlns:a16="http://schemas.microsoft.com/office/drawing/2014/main" id="{D37F08D8-1000-B789-B3F9-9C5F2E0D39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59582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491523-6186-C76C-70F1-717C1DC9EE62}"/>
              </a:ext>
            </a:extLst>
          </p:cNvPr>
          <p:cNvSpPr>
            <a:spLocks noGrp="1"/>
          </p:cNvSpPr>
          <p:nvPr>
            <p:ph type="title"/>
          </p:nvPr>
        </p:nvSpPr>
        <p:spPr>
          <a:xfrm>
            <a:off x="838200" y="549227"/>
            <a:ext cx="9371646" cy="1255857"/>
          </a:xfrm>
        </p:spPr>
        <p:txBody>
          <a:bodyPr>
            <a:normAutofit/>
          </a:bodyPr>
          <a:lstStyle/>
          <a:p>
            <a:r>
              <a:rPr lang="sv-SE" sz="4400"/>
              <a:t>Tre familjeenheter i Uppsala</a:t>
            </a:r>
          </a:p>
        </p:txBody>
      </p:sp>
      <p:sp>
        <p:nvSpPr>
          <p:cNvPr id="3" name="Platshållare för innehåll 2">
            <a:extLst>
              <a:ext uri="{FF2B5EF4-FFF2-40B4-BE49-F238E27FC236}">
                <a16:creationId xmlns:a16="http://schemas.microsoft.com/office/drawing/2014/main" id="{937CE5C3-16EC-CAA6-0B67-2E870D8CEEE4}"/>
              </a:ext>
            </a:extLst>
          </p:cNvPr>
          <p:cNvSpPr>
            <a:spLocks noGrp="1"/>
          </p:cNvSpPr>
          <p:nvPr>
            <p:ph idx="1"/>
          </p:nvPr>
        </p:nvSpPr>
        <p:spPr/>
        <p:txBody>
          <a:bodyPr/>
          <a:lstStyle/>
          <a:p>
            <a:pPr marL="342900" indent="-342900">
              <a:buFont typeface="Arial" panose="020B0604020202020204" pitchFamily="34" charset="0"/>
              <a:buChar char="•"/>
            </a:pPr>
            <a:r>
              <a:rPr lang="sv-SE" sz="3200" b="1"/>
              <a:t>Gottsunda familjeenhet</a:t>
            </a:r>
            <a:endParaRPr lang="sv-SE" sz="3200"/>
          </a:p>
          <a:p>
            <a:pPr marL="342900" indent="-342900">
              <a:buFont typeface="Arial" panose="020B0604020202020204" pitchFamily="34" charset="0"/>
              <a:buChar char="•"/>
            </a:pPr>
            <a:r>
              <a:rPr lang="sv-SE" sz="3200" b="1"/>
              <a:t>Sävja familjeenhet</a:t>
            </a:r>
            <a:endParaRPr lang="sv-SE" sz="3200"/>
          </a:p>
          <a:p>
            <a:pPr marL="342900" indent="-342900">
              <a:buFont typeface="Arial" panose="020B0604020202020204" pitchFamily="34" charset="0"/>
              <a:buChar char="•"/>
            </a:pPr>
            <a:r>
              <a:rPr lang="sv-SE" sz="3200" b="1"/>
              <a:t> Ling familjeenhet (Heidenstam torg)</a:t>
            </a:r>
            <a:endParaRPr lang="sv-SE" sz="3200"/>
          </a:p>
          <a:p>
            <a:endParaRPr lang="sv-SE" sz="3200" b="1"/>
          </a:p>
          <a:p>
            <a:endParaRPr lang="sv-SE"/>
          </a:p>
        </p:txBody>
      </p:sp>
      <p:sp>
        <p:nvSpPr>
          <p:cNvPr id="4" name="Platshållare för bildnummer 3">
            <a:extLst>
              <a:ext uri="{FF2B5EF4-FFF2-40B4-BE49-F238E27FC236}">
                <a16:creationId xmlns:a16="http://schemas.microsoft.com/office/drawing/2014/main" id="{9D3621C3-6928-9CDB-3138-6B31094AD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3959580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9FDF525-034D-0AC1-2489-01308A17D3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 name="Rubrik 2">
            <a:extLst>
              <a:ext uri="{FF2B5EF4-FFF2-40B4-BE49-F238E27FC236}">
                <a16:creationId xmlns:a16="http://schemas.microsoft.com/office/drawing/2014/main" id="{496CBAD0-9553-4DC2-C779-C608B26002EB}"/>
              </a:ext>
            </a:extLst>
          </p:cNvPr>
          <p:cNvSpPr>
            <a:spLocks noGrp="1"/>
          </p:cNvSpPr>
          <p:nvPr>
            <p:ph type="ctrTitle"/>
          </p:nvPr>
        </p:nvSpPr>
        <p:spPr>
          <a:xfrm>
            <a:off x="431187" y="1122363"/>
            <a:ext cx="3386670" cy="2980080"/>
          </a:xfrm>
        </p:spPr>
        <p:txBody>
          <a:bodyPr>
            <a:normAutofit fontScale="90000"/>
          </a:bodyPr>
          <a:lstStyle/>
          <a:p>
            <a:r>
              <a:rPr lang="sv-SE"/>
              <a:t>-</a:t>
            </a:r>
            <a:r>
              <a:rPr lang="sv-SE" sz="5300"/>
              <a:t>Råd och Stöd samtal-</a:t>
            </a:r>
            <a:br>
              <a:rPr lang="sv-SE" sz="5300"/>
            </a:br>
            <a:r>
              <a:rPr lang="sv-SE" sz="5300"/>
              <a:t>egen ansökan</a:t>
            </a:r>
          </a:p>
        </p:txBody>
      </p:sp>
      <p:sp>
        <p:nvSpPr>
          <p:cNvPr id="4" name="Platshållare för text 3">
            <a:extLst>
              <a:ext uri="{FF2B5EF4-FFF2-40B4-BE49-F238E27FC236}">
                <a16:creationId xmlns:a16="http://schemas.microsoft.com/office/drawing/2014/main" id="{EA54AD0C-3B10-DFEB-4217-3BC2216C82EE}"/>
              </a:ext>
            </a:extLst>
          </p:cNvPr>
          <p:cNvSpPr>
            <a:spLocks noGrp="1"/>
          </p:cNvSpPr>
          <p:nvPr>
            <p:ph type="body" sz="quarter" idx="13"/>
          </p:nvPr>
        </p:nvSpPr>
        <p:spPr/>
        <p:txBody>
          <a:bodyPr/>
          <a:lstStyle/>
          <a:p>
            <a:endParaRPr lang="sv-SE"/>
          </a:p>
        </p:txBody>
      </p:sp>
      <p:sp>
        <p:nvSpPr>
          <p:cNvPr id="5" name="textruta 4">
            <a:extLst>
              <a:ext uri="{FF2B5EF4-FFF2-40B4-BE49-F238E27FC236}">
                <a16:creationId xmlns:a16="http://schemas.microsoft.com/office/drawing/2014/main" id="{ECCBFE6C-FE80-25E1-9B6A-FCE4352B4568}"/>
              </a:ext>
            </a:extLst>
          </p:cNvPr>
          <p:cNvSpPr txBox="1"/>
          <p:nvPr/>
        </p:nvSpPr>
        <p:spPr>
          <a:xfrm>
            <a:off x="4613005" y="608029"/>
            <a:ext cx="3030808" cy="58477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prstClr val="white"/>
                </a:solidFill>
                <a:effectLst/>
                <a:uLnTx/>
                <a:uFillTx/>
                <a:latin typeface="Source Sans Pro"/>
                <a:ea typeface="+mn-ea"/>
                <a:cs typeface="+mn-cs"/>
              </a:rPr>
              <a:t>Familjeenheten</a:t>
            </a:r>
          </a:p>
        </p:txBody>
      </p:sp>
      <p:sp>
        <p:nvSpPr>
          <p:cNvPr id="7" name="textruta 6">
            <a:extLst>
              <a:ext uri="{FF2B5EF4-FFF2-40B4-BE49-F238E27FC236}">
                <a16:creationId xmlns:a16="http://schemas.microsoft.com/office/drawing/2014/main" id="{39CC2E96-9E7B-4887-2BF0-006F5158EB36}"/>
              </a:ext>
            </a:extLst>
          </p:cNvPr>
          <p:cNvSpPr txBox="1"/>
          <p:nvPr/>
        </p:nvSpPr>
        <p:spPr>
          <a:xfrm>
            <a:off x="4181474" y="2004813"/>
            <a:ext cx="382905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srgbClr val="A6CF38"/>
                </a:solidFill>
                <a:effectLst/>
                <a:uLnTx/>
                <a:uFillTx/>
                <a:latin typeface="Source Sans Pro"/>
                <a:ea typeface="+mn-ea"/>
                <a:cs typeface="+mn-cs"/>
              </a:rPr>
              <a:t>-Familjebehandling uppdrag</a:t>
            </a:r>
          </a:p>
        </p:txBody>
      </p:sp>
      <p:sp>
        <p:nvSpPr>
          <p:cNvPr id="8" name="textruta 7">
            <a:extLst>
              <a:ext uri="{FF2B5EF4-FFF2-40B4-BE49-F238E27FC236}">
                <a16:creationId xmlns:a16="http://schemas.microsoft.com/office/drawing/2014/main" id="{D55E41D5-0DAB-5594-6707-5EFF3734457B}"/>
              </a:ext>
            </a:extLst>
          </p:cNvPr>
          <p:cNvSpPr txBox="1"/>
          <p:nvPr/>
        </p:nvSpPr>
        <p:spPr>
          <a:xfrm>
            <a:off x="8415338" y="1714499"/>
            <a:ext cx="34737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srgbClr val="A6CF38"/>
                </a:solidFill>
                <a:effectLst/>
                <a:uLnTx/>
                <a:uFillTx/>
                <a:latin typeface="Source Sans Pro"/>
                <a:ea typeface="+mn-ea"/>
                <a:cs typeface="+mn-cs"/>
              </a:rPr>
              <a:t>-Förebyggande arbete</a:t>
            </a:r>
          </a:p>
        </p:txBody>
      </p:sp>
      <p:cxnSp>
        <p:nvCxnSpPr>
          <p:cNvPr id="18" name="Rak pilkoppling 17">
            <a:extLst>
              <a:ext uri="{FF2B5EF4-FFF2-40B4-BE49-F238E27FC236}">
                <a16:creationId xmlns:a16="http://schemas.microsoft.com/office/drawing/2014/main" id="{8BBBAC45-DF1E-6A5E-3A3D-04E9314EA766}"/>
              </a:ext>
            </a:extLst>
          </p:cNvPr>
          <p:cNvCxnSpPr/>
          <p:nvPr/>
        </p:nvCxnSpPr>
        <p:spPr>
          <a:xfrm>
            <a:off x="7643813" y="1192804"/>
            <a:ext cx="1214437" cy="52169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0" name="Rak pilkoppling 19">
            <a:extLst>
              <a:ext uri="{FF2B5EF4-FFF2-40B4-BE49-F238E27FC236}">
                <a16:creationId xmlns:a16="http://schemas.microsoft.com/office/drawing/2014/main" id="{77DF77F5-94DD-51F5-0644-32DEA977A88B}"/>
              </a:ext>
            </a:extLst>
          </p:cNvPr>
          <p:cNvCxnSpPr>
            <a:cxnSpLocks/>
            <a:endCxn id="7" idx="0"/>
          </p:cNvCxnSpPr>
          <p:nvPr/>
        </p:nvCxnSpPr>
        <p:spPr>
          <a:xfrm>
            <a:off x="6096000" y="1343025"/>
            <a:ext cx="0" cy="66178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2" name="Rak pilkoppling 21">
            <a:extLst>
              <a:ext uri="{FF2B5EF4-FFF2-40B4-BE49-F238E27FC236}">
                <a16:creationId xmlns:a16="http://schemas.microsoft.com/office/drawing/2014/main" id="{6B00E09F-65C5-E24B-9B7B-92D276AC4126}"/>
              </a:ext>
            </a:extLst>
          </p:cNvPr>
          <p:cNvCxnSpPr/>
          <p:nvPr/>
        </p:nvCxnSpPr>
        <p:spPr>
          <a:xfrm flipH="1">
            <a:off x="2857500" y="1192804"/>
            <a:ext cx="1755505" cy="66457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28053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1FC707-1997-B554-DBAA-46375D0085EB}"/>
              </a:ext>
            </a:extLst>
          </p:cNvPr>
          <p:cNvSpPr>
            <a:spLocks noGrp="1"/>
          </p:cNvSpPr>
          <p:nvPr>
            <p:ph type="title"/>
          </p:nvPr>
        </p:nvSpPr>
        <p:spPr/>
        <p:txBody>
          <a:bodyPr/>
          <a:lstStyle/>
          <a:p>
            <a:r>
              <a:rPr lang="sv-SE"/>
              <a:t>Råd och Stöd samtal – egen ansökan</a:t>
            </a:r>
          </a:p>
        </p:txBody>
      </p:sp>
      <p:sp>
        <p:nvSpPr>
          <p:cNvPr id="3" name="Platshållare för innehåll 2">
            <a:extLst>
              <a:ext uri="{FF2B5EF4-FFF2-40B4-BE49-F238E27FC236}">
                <a16:creationId xmlns:a16="http://schemas.microsoft.com/office/drawing/2014/main" id="{205D9BC2-D862-3600-D0C4-51AE82BCF526}"/>
              </a:ext>
            </a:extLst>
          </p:cNvPr>
          <p:cNvSpPr>
            <a:spLocks noGrp="1"/>
          </p:cNvSpPr>
          <p:nvPr>
            <p:ph idx="1"/>
          </p:nvPr>
        </p:nvSpPr>
        <p:spPr/>
        <p:txBody>
          <a:bodyPr/>
          <a:lstStyle/>
          <a:p>
            <a:pPr marL="342900" indent="-342900">
              <a:buFontTx/>
              <a:buChar char="-"/>
            </a:pPr>
            <a:r>
              <a:rPr lang="sv-SE"/>
              <a:t>Föräldrar ringer eller mailar själva</a:t>
            </a:r>
          </a:p>
          <a:p>
            <a:pPr marL="342900" indent="-342900">
              <a:buFontTx/>
              <a:buChar char="-"/>
            </a:pPr>
            <a:r>
              <a:rPr lang="sv-SE" err="1"/>
              <a:t>Drop</a:t>
            </a:r>
            <a:r>
              <a:rPr lang="sv-SE"/>
              <a:t> in på måndagar 10-12 och tisdagar 13-15 i Gottsunda centrum</a:t>
            </a:r>
          </a:p>
          <a:p>
            <a:pPr marL="342900" indent="-342900">
              <a:buFontTx/>
              <a:buChar char="-"/>
            </a:pPr>
            <a:r>
              <a:rPr lang="sv-SE"/>
              <a:t>Upp till 3 samtal, Gratis</a:t>
            </a:r>
          </a:p>
          <a:p>
            <a:pPr marL="342900" indent="-342900">
              <a:buFontTx/>
              <a:buChar char="-"/>
            </a:pPr>
            <a:r>
              <a:rPr lang="sv-SE"/>
              <a:t>Ingen registrering, inga journaler</a:t>
            </a:r>
          </a:p>
          <a:p>
            <a:pPr marL="342900" indent="-342900">
              <a:buFontTx/>
              <a:buChar char="-"/>
            </a:pPr>
            <a:r>
              <a:rPr lang="sv-SE"/>
              <a:t>Sekretess</a:t>
            </a:r>
          </a:p>
          <a:p>
            <a:pPr marL="342900" indent="-342900">
              <a:buFontTx/>
              <a:buChar char="-"/>
            </a:pPr>
            <a:r>
              <a:rPr lang="sv-SE"/>
              <a:t>Anmälningsskyldighet</a:t>
            </a:r>
          </a:p>
          <a:p>
            <a:endParaRPr lang="sv-SE"/>
          </a:p>
        </p:txBody>
      </p:sp>
      <p:sp>
        <p:nvSpPr>
          <p:cNvPr id="4" name="Platshållare för bildnummer 3">
            <a:extLst>
              <a:ext uri="{FF2B5EF4-FFF2-40B4-BE49-F238E27FC236}">
                <a16:creationId xmlns:a16="http://schemas.microsoft.com/office/drawing/2014/main" id="{2EDF645A-C29C-A942-6759-9D767F3A7C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
        <p:nvSpPr>
          <p:cNvPr id="5" name="Tankebubbla: moln 4">
            <a:extLst>
              <a:ext uri="{FF2B5EF4-FFF2-40B4-BE49-F238E27FC236}">
                <a16:creationId xmlns:a16="http://schemas.microsoft.com/office/drawing/2014/main" id="{870FCE9F-0924-4433-9BA5-A987ADBC1666}"/>
              </a:ext>
            </a:extLst>
          </p:cNvPr>
          <p:cNvSpPr/>
          <p:nvPr/>
        </p:nvSpPr>
        <p:spPr>
          <a:xfrm>
            <a:off x="8680580" y="4225795"/>
            <a:ext cx="3511420" cy="1878301"/>
          </a:xfrm>
          <a:prstGeom prst="cloudCallout">
            <a:avLst/>
          </a:prstGeom>
          <a:solidFill>
            <a:schemeClr val="bg1"/>
          </a:solidFill>
          <a:ln>
            <a:solidFill>
              <a:srgbClr val="FED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 name="textruta 5">
            <a:extLst>
              <a:ext uri="{FF2B5EF4-FFF2-40B4-BE49-F238E27FC236}">
                <a16:creationId xmlns:a16="http://schemas.microsoft.com/office/drawing/2014/main" id="{6ACB3057-F0FA-9AD5-6C0F-1E46F6F060F7}"/>
              </a:ext>
            </a:extLst>
          </p:cNvPr>
          <p:cNvSpPr txBox="1"/>
          <p:nvPr/>
        </p:nvSpPr>
        <p:spPr>
          <a:xfrm>
            <a:off x="9285767" y="4564780"/>
            <a:ext cx="206803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Source Sans Pro"/>
                <a:ea typeface="+mn-ea"/>
                <a:cs typeface="+mn-cs"/>
              </a:rPr>
              <a:t>Alla går igenom tuffa perioder – det är inget konstigt i att behöva stöd </a:t>
            </a:r>
          </a:p>
        </p:txBody>
      </p:sp>
    </p:spTree>
    <p:extLst>
      <p:ext uri="{BB962C8B-B14F-4D97-AF65-F5344CB8AC3E}">
        <p14:creationId xmlns:p14="http://schemas.microsoft.com/office/powerpoint/2010/main" val="2003543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7E9F75-AA15-42F7-8E01-E8269ACE2A29}"/>
              </a:ext>
            </a:extLst>
          </p:cNvPr>
          <p:cNvSpPr>
            <a:spLocks noGrp="1"/>
          </p:cNvSpPr>
          <p:nvPr>
            <p:ph type="title"/>
          </p:nvPr>
        </p:nvSpPr>
        <p:spPr/>
        <p:txBody>
          <a:bodyPr/>
          <a:lstStyle/>
          <a:p>
            <a:r>
              <a:rPr lang="sv-SE"/>
              <a:t>Hur tar skolan kontakt med oss?</a:t>
            </a:r>
          </a:p>
        </p:txBody>
      </p:sp>
      <p:sp>
        <p:nvSpPr>
          <p:cNvPr id="3" name="Platshållare för innehåll 2">
            <a:extLst>
              <a:ext uri="{FF2B5EF4-FFF2-40B4-BE49-F238E27FC236}">
                <a16:creationId xmlns:a16="http://schemas.microsoft.com/office/drawing/2014/main" id="{DED5096D-8135-4DEB-717F-A1CA91A7E66E}"/>
              </a:ext>
            </a:extLst>
          </p:cNvPr>
          <p:cNvSpPr>
            <a:spLocks noGrp="1"/>
          </p:cNvSpPr>
          <p:nvPr>
            <p:ph idx="1"/>
          </p:nvPr>
        </p:nvSpPr>
        <p:spPr>
          <a:xfrm>
            <a:off x="838199" y="2343179"/>
            <a:ext cx="5934075" cy="3900459"/>
          </a:xfrm>
        </p:spPr>
        <p:txBody>
          <a:bodyPr/>
          <a:lstStyle/>
          <a:p>
            <a:r>
              <a:rPr lang="sv-SE"/>
              <a:t>-</a:t>
            </a:r>
            <a:r>
              <a:rPr lang="sv-SE" u="sng"/>
              <a:t>Enklast är att mejla eller ringa</a:t>
            </a:r>
          </a:p>
          <a:p>
            <a:endParaRPr lang="sv-SE" u="sng"/>
          </a:p>
          <a:p>
            <a:r>
              <a:rPr lang="sv-SE" sz="2800"/>
              <a:t>-Gottsunda familjeenhet</a:t>
            </a:r>
          </a:p>
          <a:p>
            <a:r>
              <a:rPr lang="sv-SE" sz="2800"/>
              <a:t>gottsundafamiljeenhet@uppsala.se </a:t>
            </a:r>
          </a:p>
          <a:p>
            <a:r>
              <a:rPr lang="sv-SE" sz="2800"/>
              <a:t>018-727 61 70</a:t>
            </a:r>
          </a:p>
          <a:p>
            <a:endParaRPr lang="sv-SE" sz="1000"/>
          </a:p>
          <a:p>
            <a:endParaRPr lang="sv-SE"/>
          </a:p>
        </p:txBody>
      </p:sp>
      <p:sp>
        <p:nvSpPr>
          <p:cNvPr id="4" name="Platshållare för bildnummer 3">
            <a:extLst>
              <a:ext uri="{FF2B5EF4-FFF2-40B4-BE49-F238E27FC236}">
                <a16:creationId xmlns:a16="http://schemas.microsoft.com/office/drawing/2014/main" id="{21085889-6C0B-AF94-6398-1FD1D13FA4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
        <p:nvSpPr>
          <p:cNvPr id="5" name="Platshållare för innehåll 4">
            <a:extLst>
              <a:ext uri="{FF2B5EF4-FFF2-40B4-BE49-F238E27FC236}">
                <a16:creationId xmlns:a16="http://schemas.microsoft.com/office/drawing/2014/main" id="{BDF5CFE5-ABAA-2ACD-1EB3-D5FA57A0EEB1}"/>
              </a:ext>
            </a:extLst>
          </p:cNvPr>
          <p:cNvSpPr>
            <a:spLocks noGrp="1"/>
          </p:cNvSpPr>
          <p:nvPr>
            <p:ph idx="13"/>
          </p:nvPr>
        </p:nvSpPr>
        <p:spPr>
          <a:xfrm>
            <a:off x="6889790" y="2343180"/>
            <a:ext cx="4541874" cy="3494721"/>
          </a:xfrm>
        </p:spPr>
        <p:txBody>
          <a:bodyPr/>
          <a:lstStyle/>
          <a:p>
            <a:r>
              <a:rPr lang="sv-SE"/>
              <a:t>-Sävja familjeenhet </a:t>
            </a:r>
          </a:p>
          <a:p>
            <a:r>
              <a:rPr lang="sv-SE"/>
              <a:t>savjafamiljeenhet@uppsala.se </a:t>
            </a:r>
          </a:p>
          <a:p>
            <a:r>
              <a:rPr lang="sv-SE"/>
              <a:t>018-727 82 00</a:t>
            </a:r>
          </a:p>
          <a:p>
            <a:endParaRPr lang="sv-SE"/>
          </a:p>
          <a:p>
            <a:r>
              <a:rPr lang="sv-SE"/>
              <a:t>-Ling familjeenhet (</a:t>
            </a:r>
            <a:r>
              <a:rPr lang="sv-SE" err="1"/>
              <a:t>heidenstamtorg</a:t>
            </a:r>
            <a:r>
              <a:rPr lang="sv-SE"/>
              <a:t>)</a:t>
            </a:r>
          </a:p>
          <a:p>
            <a:r>
              <a:rPr lang="sv-SE"/>
              <a:t>familjeenhetenling@uppsala.se </a:t>
            </a:r>
          </a:p>
          <a:p>
            <a:r>
              <a:rPr lang="sv-SE"/>
              <a:t>018-727 76 00</a:t>
            </a:r>
          </a:p>
          <a:p>
            <a:endParaRPr lang="sv-SE"/>
          </a:p>
        </p:txBody>
      </p:sp>
    </p:spTree>
    <p:extLst>
      <p:ext uri="{BB962C8B-B14F-4D97-AF65-F5344CB8AC3E}">
        <p14:creationId xmlns:p14="http://schemas.microsoft.com/office/powerpoint/2010/main" val="1389556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634AF2-D81F-0561-745D-D3E48AD3AC70}"/>
              </a:ext>
            </a:extLst>
          </p:cNvPr>
          <p:cNvSpPr>
            <a:spLocks noGrp="1"/>
          </p:cNvSpPr>
          <p:nvPr>
            <p:ph type="title"/>
          </p:nvPr>
        </p:nvSpPr>
        <p:spPr>
          <a:xfrm>
            <a:off x="785037" y="367750"/>
            <a:ext cx="9371646" cy="1255857"/>
          </a:xfrm>
        </p:spPr>
        <p:txBody>
          <a:bodyPr/>
          <a:lstStyle/>
          <a:p>
            <a:r>
              <a:rPr lang="sv-SE"/>
              <a:t>Vanliga frågor</a:t>
            </a:r>
          </a:p>
        </p:txBody>
      </p:sp>
      <p:pic>
        <p:nvPicPr>
          <p:cNvPr id="9" name="Platshållare för innehåll 8">
            <a:extLst>
              <a:ext uri="{FF2B5EF4-FFF2-40B4-BE49-F238E27FC236}">
                <a16:creationId xmlns:a16="http://schemas.microsoft.com/office/drawing/2014/main" id="{75552BAD-B1DC-55F5-9A28-AAAB5D4D3E43}"/>
              </a:ext>
            </a:extLst>
          </p:cNvPr>
          <p:cNvPicPr>
            <a:picLocks noGrp="1" noChangeAspect="1"/>
          </p:cNvPicPr>
          <p:nvPr>
            <p:ph idx="1"/>
          </p:nvPr>
        </p:nvPicPr>
        <p:blipFill>
          <a:blip r:embed="rId2"/>
          <a:stretch>
            <a:fillRect/>
          </a:stretch>
        </p:blipFill>
        <p:spPr>
          <a:xfrm>
            <a:off x="582396" y="2284400"/>
            <a:ext cx="10670658" cy="4205850"/>
          </a:xfrm>
          <a:prstGeom prst="rect">
            <a:avLst/>
          </a:prstGeom>
        </p:spPr>
      </p:pic>
      <p:sp>
        <p:nvSpPr>
          <p:cNvPr id="4" name="Platshållare för bildnummer 3">
            <a:extLst>
              <a:ext uri="{FF2B5EF4-FFF2-40B4-BE49-F238E27FC236}">
                <a16:creationId xmlns:a16="http://schemas.microsoft.com/office/drawing/2014/main" id="{FFD09C25-5115-CFA8-A65B-A4F5C468D8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677555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218A6D-6949-C7DC-0AAA-663E0465E650}"/>
              </a:ext>
            </a:extLst>
          </p:cNvPr>
          <p:cNvSpPr>
            <a:spLocks noGrp="1"/>
          </p:cNvSpPr>
          <p:nvPr>
            <p:ph type="title"/>
          </p:nvPr>
        </p:nvSpPr>
        <p:spPr/>
        <p:txBody>
          <a:bodyPr/>
          <a:lstStyle/>
          <a:p>
            <a:r>
              <a:rPr lang="sv-SE"/>
              <a:t>Föräldrautbildningar</a:t>
            </a:r>
          </a:p>
        </p:txBody>
      </p:sp>
      <p:sp>
        <p:nvSpPr>
          <p:cNvPr id="3" name="Platshållare för innehåll 2">
            <a:extLst>
              <a:ext uri="{FF2B5EF4-FFF2-40B4-BE49-F238E27FC236}">
                <a16:creationId xmlns:a16="http://schemas.microsoft.com/office/drawing/2014/main" id="{895AC2ED-F188-8362-8E29-BA3C0ECD9687}"/>
              </a:ext>
            </a:extLst>
          </p:cNvPr>
          <p:cNvSpPr>
            <a:spLocks noGrp="1"/>
          </p:cNvSpPr>
          <p:nvPr>
            <p:ph idx="1"/>
          </p:nvPr>
        </p:nvSpPr>
        <p:spPr/>
        <p:txBody>
          <a:bodyPr/>
          <a:lstStyle/>
          <a:p>
            <a:pPr marL="342900" indent="-342900">
              <a:buFontTx/>
              <a:buChar char="-"/>
            </a:pPr>
            <a:endParaRPr lang="sv-SE"/>
          </a:p>
          <a:p>
            <a:pPr marL="342900" indent="-342900">
              <a:buFontTx/>
              <a:buChar char="-"/>
            </a:pPr>
            <a:r>
              <a:rPr lang="sv-SE"/>
              <a:t>COPE – föräldrar till barn 3-12 år, 7 träffar</a:t>
            </a:r>
          </a:p>
          <a:p>
            <a:pPr marL="342900" indent="-342900">
              <a:buFontTx/>
              <a:buChar char="-"/>
            </a:pPr>
            <a:r>
              <a:rPr lang="sv-SE"/>
              <a:t>FÖS – Föräldraskap i Sverige, 5 träffar, för utlandsfödda föräldrar</a:t>
            </a:r>
          </a:p>
          <a:p>
            <a:pPr marL="342900" indent="-342900">
              <a:buFontTx/>
              <a:buChar char="-"/>
            </a:pPr>
            <a:r>
              <a:rPr lang="sv-SE"/>
              <a:t>ABC – Alla barn i  centrum, 3-12 år, 4 träffar </a:t>
            </a:r>
          </a:p>
          <a:p>
            <a:pPr marL="342900" indent="-342900">
              <a:buFontTx/>
              <a:buChar char="-"/>
            </a:pPr>
            <a:r>
              <a:rPr lang="sv-SE"/>
              <a:t>Pappa kom hem, för pappor, 5 träffar</a:t>
            </a:r>
          </a:p>
          <a:p>
            <a:r>
              <a:rPr lang="sv-SE"/>
              <a:t>- Bryta mönster – när man  saknar en positiv förebild i sitt föräldraskap, 4 träffar</a:t>
            </a:r>
          </a:p>
          <a:p>
            <a:endParaRPr lang="sv-SE"/>
          </a:p>
          <a:p>
            <a:endParaRPr lang="sv-SE"/>
          </a:p>
        </p:txBody>
      </p:sp>
      <p:sp>
        <p:nvSpPr>
          <p:cNvPr id="4" name="Platshållare för bildnummer 3">
            <a:extLst>
              <a:ext uri="{FF2B5EF4-FFF2-40B4-BE49-F238E27FC236}">
                <a16:creationId xmlns:a16="http://schemas.microsoft.com/office/drawing/2014/main" id="{AE5FFF7F-FD62-2B0B-2690-B86F764776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1182694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B932C4C0-F737-B947-6CDC-93B5C791B35D}"/>
              </a:ext>
            </a:extLst>
          </p:cNvPr>
          <p:cNvSpPr>
            <a:spLocks noGrp="1"/>
          </p:cNvSpPr>
          <p:nvPr>
            <p:ph type="sldNum" sz="quarter" idx="12"/>
          </p:nvPr>
        </p:nvSpPr>
        <p:spPr/>
        <p:txBody>
          <a:bodyPr/>
          <a:lstStyle/>
          <a:p>
            <a:fld id="{D02B33C2-54EE-4A44-9B78-6F01870CE737}" type="slidenum">
              <a:rPr lang="sv-SE" smtClean="0"/>
              <a:pPr/>
              <a:t>3</a:t>
            </a:fld>
            <a:endParaRPr lang="sv-SE"/>
          </a:p>
        </p:txBody>
      </p:sp>
      <p:sp>
        <p:nvSpPr>
          <p:cNvPr id="3" name="Rubrik 2">
            <a:extLst>
              <a:ext uri="{FF2B5EF4-FFF2-40B4-BE49-F238E27FC236}">
                <a16:creationId xmlns:a16="http://schemas.microsoft.com/office/drawing/2014/main" id="{8B04447E-72E4-1E8B-2427-092E8653412F}"/>
              </a:ext>
            </a:extLst>
          </p:cNvPr>
          <p:cNvSpPr>
            <a:spLocks noGrp="1"/>
          </p:cNvSpPr>
          <p:nvPr>
            <p:ph type="ctrTitle"/>
          </p:nvPr>
        </p:nvSpPr>
        <p:spPr/>
        <p:txBody>
          <a:bodyPr/>
          <a:lstStyle/>
          <a:p>
            <a:r>
              <a:rPr lang="sv-SE"/>
              <a:t>Aktuellt</a:t>
            </a:r>
          </a:p>
        </p:txBody>
      </p:sp>
      <p:sp>
        <p:nvSpPr>
          <p:cNvPr id="4" name="Platshållare för text 3">
            <a:extLst>
              <a:ext uri="{FF2B5EF4-FFF2-40B4-BE49-F238E27FC236}">
                <a16:creationId xmlns:a16="http://schemas.microsoft.com/office/drawing/2014/main" id="{0DA828DB-D150-D676-6991-BE09DF3B5A64}"/>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1967613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C88C65E1-9E1A-283C-DB7A-40C19EC37143}"/>
              </a:ext>
            </a:extLst>
          </p:cNvPr>
          <p:cNvSpPr>
            <a:spLocks noGrp="1"/>
          </p:cNvSpPr>
          <p:nvPr>
            <p:ph type="pic" sz="quarter" idx="13"/>
          </p:nvPr>
        </p:nvSpPr>
        <p:spPr/>
        <p:txBody>
          <a:bodyPr/>
          <a:lstStyle/>
          <a:p>
            <a:endParaRPr lang="sv-SE"/>
          </a:p>
          <a:p>
            <a:endParaRPr lang="sv-SE"/>
          </a:p>
          <a:p>
            <a:endParaRPr lang="sv-SE"/>
          </a:p>
          <a:p>
            <a:endParaRPr lang="sv-SE"/>
          </a:p>
          <a:p>
            <a:endParaRPr lang="sv-SE" sz="6600" b="1"/>
          </a:p>
          <a:p>
            <a:pPr marL="0" indent="0">
              <a:buNone/>
            </a:pPr>
            <a:r>
              <a:rPr lang="sv-SE" sz="6600" b="1"/>
              <a:t>            Övriga frågor?</a:t>
            </a:r>
          </a:p>
        </p:txBody>
      </p:sp>
    </p:spTree>
    <p:extLst>
      <p:ext uri="{BB962C8B-B14F-4D97-AF65-F5344CB8AC3E}">
        <p14:creationId xmlns:p14="http://schemas.microsoft.com/office/powerpoint/2010/main" val="248571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DC1A5-2A86-5C87-A3A0-F28C333F786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A3CD887-408D-C77E-F56B-73B9C94DD4DE}"/>
              </a:ext>
            </a:extLst>
          </p:cNvPr>
          <p:cNvSpPr>
            <a:spLocks noGrp="1"/>
          </p:cNvSpPr>
          <p:nvPr>
            <p:ph type="ctrTitle"/>
          </p:nvPr>
        </p:nvSpPr>
        <p:spPr>
          <a:xfrm>
            <a:off x="421978" y="1697572"/>
            <a:ext cx="9956462" cy="2059338"/>
          </a:xfrm>
        </p:spPr>
        <p:txBody>
          <a:bodyPr/>
          <a:lstStyle/>
          <a:p>
            <a:r>
              <a:rPr lang="sv-SE" sz="4800">
                <a:latin typeface="Source Sans Pro Semibold"/>
                <a:ea typeface="Source Sans Pro Semibold"/>
              </a:rPr>
              <a:t>Information anpassad grundskola</a:t>
            </a:r>
            <a:endParaRPr lang="sv-SE" sz="5400">
              <a:ea typeface="Source Sans Pro Semibold"/>
            </a:endParaRPr>
          </a:p>
        </p:txBody>
      </p:sp>
      <p:sp>
        <p:nvSpPr>
          <p:cNvPr id="3" name="Platshållare för text 2">
            <a:extLst>
              <a:ext uri="{FF2B5EF4-FFF2-40B4-BE49-F238E27FC236}">
                <a16:creationId xmlns:a16="http://schemas.microsoft.com/office/drawing/2014/main" id="{C03D9BA9-BC64-2449-EA4D-B870BED81070}"/>
              </a:ext>
            </a:extLst>
          </p:cNvPr>
          <p:cNvSpPr>
            <a:spLocks noGrp="1"/>
          </p:cNvSpPr>
          <p:nvPr>
            <p:ph type="body" sz="quarter" idx="13"/>
          </p:nvPr>
        </p:nvSpPr>
        <p:spPr/>
        <p:txBody>
          <a:bodyPr vert="horz" lIns="91440" tIns="45720" rIns="91440" bIns="45720" rtlCol="0" anchor="t">
            <a:noAutofit/>
          </a:bodyPr>
          <a:lstStyle/>
          <a:p>
            <a:r>
              <a:rPr lang="sv-SE">
                <a:latin typeface="Source Sans Pro"/>
                <a:ea typeface="Source Sans Pro"/>
              </a:rPr>
              <a:t>Jenny Hörnqvist</a:t>
            </a:r>
            <a:endParaRPr lang="sv-SE">
              <a:ea typeface="Source Sans Pro"/>
            </a:endParaRPr>
          </a:p>
        </p:txBody>
      </p:sp>
      <p:sp>
        <p:nvSpPr>
          <p:cNvPr id="4" name="Platshållare för text 3">
            <a:extLst>
              <a:ext uri="{FF2B5EF4-FFF2-40B4-BE49-F238E27FC236}">
                <a16:creationId xmlns:a16="http://schemas.microsoft.com/office/drawing/2014/main" id="{AC26AD37-C6A4-73D5-8E5E-080F2AD6F018}"/>
              </a:ext>
            </a:extLst>
          </p:cNvPr>
          <p:cNvSpPr>
            <a:spLocks noGrp="1"/>
          </p:cNvSpPr>
          <p:nvPr>
            <p:ph type="body" sz="quarter" idx="14"/>
          </p:nvPr>
        </p:nvSpPr>
        <p:spPr/>
        <p:txBody>
          <a:bodyPr/>
          <a:lstStyle/>
          <a:p>
            <a:r>
              <a:rPr lang="sv-SE"/>
              <a:t>Utbildningsförvaltningen</a:t>
            </a:r>
          </a:p>
        </p:txBody>
      </p:sp>
      <p:sp>
        <p:nvSpPr>
          <p:cNvPr id="5" name="Platshållare för text 4">
            <a:extLst>
              <a:ext uri="{FF2B5EF4-FFF2-40B4-BE49-F238E27FC236}">
                <a16:creationId xmlns:a16="http://schemas.microsoft.com/office/drawing/2014/main" id="{8B9B13E1-2800-1B47-CE07-413238FBA2B6}"/>
              </a:ext>
            </a:extLst>
          </p:cNvPr>
          <p:cNvSpPr>
            <a:spLocks noGrp="1"/>
          </p:cNvSpPr>
          <p:nvPr>
            <p:ph type="body" sz="quarter" idx="15"/>
          </p:nvPr>
        </p:nvSpPr>
        <p:spPr/>
        <p:txBody>
          <a:bodyPr/>
          <a:lstStyle/>
          <a:p>
            <a:r>
              <a:rPr lang="sv-SE"/>
              <a:t>2025-09-29</a:t>
            </a:r>
          </a:p>
        </p:txBody>
      </p:sp>
    </p:spTree>
    <p:extLst>
      <p:ext uri="{BB962C8B-B14F-4D97-AF65-F5344CB8AC3E}">
        <p14:creationId xmlns:p14="http://schemas.microsoft.com/office/powerpoint/2010/main" val="2435185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80E41A-BE37-4007-A54D-D63BEC35F820}"/>
              </a:ext>
            </a:extLst>
          </p:cNvPr>
          <p:cNvSpPr>
            <a:spLocks noGrp="1"/>
          </p:cNvSpPr>
          <p:nvPr>
            <p:ph type="title"/>
          </p:nvPr>
        </p:nvSpPr>
        <p:spPr>
          <a:xfrm>
            <a:off x="838200" y="995679"/>
            <a:ext cx="9371646" cy="725771"/>
          </a:xfrm>
        </p:spPr>
        <p:txBody>
          <a:bodyPr/>
          <a:lstStyle/>
          <a:p>
            <a:r>
              <a:rPr lang="sv-SE">
                <a:latin typeface="Source Sans Pro Semibold"/>
                <a:ea typeface="Source Sans Pro Semibold"/>
              </a:rPr>
              <a:t>Barn- och elevhälsans uppdrag</a:t>
            </a:r>
            <a:endParaRPr lang="sv-SE"/>
          </a:p>
        </p:txBody>
      </p:sp>
      <p:sp>
        <p:nvSpPr>
          <p:cNvPr id="3" name="Platshållare för innehåll 2">
            <a:extLst>
              <a:ext uri="{FF2B5EF4-FFF2-40B4-BE49-F238E27FC236}">
                <a16:creationId xmlns:a16="http://schemas.microsoft.com/office/drawing/2014/main" id="{3FB0A375-67A7-4F32-8773-B3CCAE34EF3A}"/>
              </a:ext>
            </a:extLst>
          </p:cNvPr>
          <p:cNvSpPr>
            <a:spLocks noGrp="1"/>
          </p:cNvSpPr>
          <p:nvPr>
            <p:ph idx="1"/>
          </p:nvPr>
        </p:nvSpPr>
        <p:spPr/>
        <p:txBody>
          <a:bodyPr vert="horz" lIns="91440" tIns="45720" rIns="91440" bIns="45720" rtlCol="0" anchor="t">
            <a:noAutofit/>
          </a:bodyPr>
          <a:lstStyle/>
          <a:p>
            <a:pPr marL="342900" indent="-342900">
              <a:buFont typeface="Wingdings" panose="020B0604020202020204" pitchFamily="34" charset="0"/>
              <a:buChar char="q"/>
            </a:pPr>
            <a:r>
              <a:rPr lang="sv-SE">
                <a:latin typeface="Source Sans Pro"/>
                <a:ea typeface="Source Sans Pro"/>
              </a:rPr>
              <a:t>Ge information om anpassad grundskola till vårdnadshavare och personal inom kommunala och fristående förskolor och grundskolor.</a:t>
            </a:r>
          </a:p>
          <a:p>
            <a:pPr marL="1028700" lvl="1" indent="-342900"/>
            <a:r>
              <a:rPr lang="sv-SE">
                <a:latin typeface="Source Sans Pro"/>
                <a:ea typeface="Source Sans Pro"/>
              </a:rPr>
              <a:t>Information om vad det innebär att gå i anpassad grundskola</a:t>
            </a:r>
          </a:p>
          <a:p>
            <a:pPr marL="1028700" lvl="1" indent="-342900"/>
            <a:r>
              <a:rPr lang="sv-SE">
                <a:latin typeface="Source Sans Pro"/>
                <a:ea typeface="Source Sans Pro"/>
              </a:rPr>
              <a:t>Information om ansökningsprocessen</a:t>
            </a:r>
          </a:p>
          <a:p>
            <a:pPr marL="1028700" lvl="1" indent="-342900"/>
            <a:r>
              <a:rPr lang="sv-SE">
                <a:latin typeface="Source Sans Pro"/>
                <a:ea typeface="Source Sans Pro"/>
              </a:rPr>
              <a:t>Informationen finns översatt till 8 olika språk</a:t>
            </a:r>
          </a:p>
          <a:p>
            <a:pPr lvl="1" indent="0">
              <a:buNone/>
            </a:pPr>
            <a:endParaRPr lang="sv-SE">
              <a:latin typeface="Source Sans Pro"/>
              <a:ea typeface="Source Sans Pro"/>
            </a:endParaRPr>
          </a:p>
          <a:p>
            <a:pPr marL="342900" indent="-342900">
              <a:buFont typeface="Wingdings" panose="05000000000000000000" pitchFamily="2" charset="2"/>
              <a:buChar char="q"/>
            </a:pPr>
            <a:r>
              <a:rPr lang="sv-SE">
                <a:latin typeface="Source Sans Pro"/>
                <a:ea typeface="Source Sans Pro"/>
              </a:rPr>
              <a:t>Barn- och elevhälsan utför den sociala bedömningen gällande barn i kommunal och fristående förskola.</a:t>
            </a:r>
            <a:endParaRPr lang="sv-SE">
              <a:ea typeface="Source Sans Pro" panose="020B0503030403020204" pitchFamily="34" charset="0"/>
            </a:endParaRPr>
          </a:p>
          <a:p>
            <a:pPr marL="342900" indent="-342900">
              <a:buFont typeface="Wingdings" panose="020B0604020202020204" pitchFamily="34" charset="0"/>
              <a:buChar char="q"/>
            </a:pPr>
            <a:endParaRPr lang="sv-SE">
              <a:ea typeface="Source Sans Pro" panose="020B0503030403020204" pitchFamily="34" charset="0"/>
            </a:endParaRPr>
          </a:p>
        </p:txBody>
      </p:sp>
      <p:sp>
        <p:nvSpPr>
          <p:cNvPr id="4" name="Platshållare för bildnummer 3">
            <a:extLst>
              <a:ext uri="{FF2B5EF4-FFF2-40B4-BE49-F238E27FC236}">
                <a16:creationId xmlns:a16="http://schemas.microsoft.com/office/drawing/2014/main" id="{6088FC0A-986A-439C-B88F-3CB5A5D945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4267786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EA14BC-9EEC-FF00-7533-61DDCC61A418}"/>
              </a:ext>
            </a:extLst>
          </p:cNvPr>
          <p:cNvSpPr>
            <a:spLocks noGrp="1"/>
          </p:cNvSpPr>
          <p:nvPr>
            <p:ph type="title"/>
          </p:nvPr>
        </p:nvSpPr>
        <p:spPr>
          <a:xfrm>
            <a:off x="838200" y="328773"/>
            <a:ext cx="9371646" cy="1047964"/>
          </a:xfrm>
        </p:spPr>
        <p:txBody>
          <a:bodyPr>
            <a:normAutofit fontScale="90000"/>
          </a:bodyPr>
          <a:lstStyle/>
          <a:p>
            <a:pPr algn="ctr"/>
            <a:r>
              <a:rPr lang="sv-SE" sz="4000" b="0" i="0" u="none" strike="noStrike">
                <a:solidFill>
                  <a:srgbClr val="252E6F"/>
                </a:solidFill>
                <a:effectLst/>
                <a:latin typeface="Source Sans Pro Semibold" panose="020B0603030403020204" pitchFamily="34" charset="0"/>
              </a:rPr>
              <a:t>Alternativ för 6-åringar som tillhör målgruppen</a:t>
            </a:r>
            <a:r>
              <a:rPr lang="sv-SE" sz="1800" b="0" i="0">
                <a:solidFill>
                  <a:srgbClr val="252E6F"/>
                </a:solidFill>
                <a:effectLst/>
                <a:latin typeface="Source Sans Pro Semibold" panose="020B0603030403020204" pitchFamily="34" charset="0"/>
              </a:rPr>
              <a:t>​</a:t>
            </a:r>
            <a:endParaRPr lang="sv-SE"/>
          </a:p>
        </p:txBody>
      </p:sp>
      <p:sp>
        <p:nvSpPr>
          <p:cNvPr id="4" name="Platshållare för bildnummer 3">
            <a:extLst>
              <a:ext uri="{FF2B5EF4-FFF2-40B4-BE49-F238E27FC236}">
                <a16:creationId xmlns:a16="http://schemas.microsoft.com/office/drawing/2014/main" id="{CE3AE393-16FC-336B-80ED-05E4B2878891}"/>
              </a:ext>
            </a:extLst>
          </p:cNvPr>
          <p:cNvSpPr>
            <a:spLocks noGrp="1"/>
          </p:cNvSpPr>
          <p:nvPr>
            <p:ph type="sldNum" sz="quarter" idx="12"/>
          </p:nvPr>
        </p:nvSpPr>
        <p:spPr/>
        <p:txBody>
          <a:bodyPr/>
          <a:lstStyle/>
          <a:p>
            <a:fld id="{D02B33C2-54EE-4A44-9B78-6F01870CE737}" type="slidenum">
              <a:rPr lang="sv-SE" smtClean="0"/>
              <a:t>33</a:t>
            </a:fld>
            <a:endParaRPr lang="sv-SE"/>
          </a:p>
        </p:txBody>
      </p:sp>
      <p:graphicFrame>
        <p:nvGraphicFramePr>
          <p:cNvPr id="5" name="Platshållare för innehåll 4">
            <a:extLst>
              <a:ext uri="{FF2B5EF4-FFF2-40B4-BE49-F238E27FC236}">
                <a16:creationId xmlns:a16="http://schemas.microsoft.com/office/drawing/2014/main" id="{98C82A01-6634-F93D-09BF-0022610A2F7C}"/>
              </a:ext>
            </a:extLst>
          </p:cNvPr>
          <p:cNvGraphicFramePr>
            <a:graphicFrameLocks noGrp="1"/>
          </p:cNvGraphicFramePr>
          <p:nvPr>
            <p:ph idx="1"/>
          </p:nvPr>
        </p:nvGraphicFramePr>
        <p:xfrm>
          <a:off x="838200" y="1612900"/>
          <a:ext cx="9371646" cy="4623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6316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B8B3E4-0F61-5104-CBCE-F59B8E09BDE7}"/>
              </a:ext>
            </a:extLst>
          </p:cNvPr>
          <p:cNvSpPr>
            <a:spLocks noGrp="1"/>
          </p:cNvSpPr>
          <p:nvPr>
            <p:ph type="title"/>
          </p:nvPr>
        </p:nvSpPr>
        <p:spPr>
          <a:xfrm>
            <a:off x="838200" y="681038"/>
            <a:ext cx="9371646" cy="325829"/>
          </a:xfrm>
        </p:spPr>
        <p:txBody>
          <a:bodyPr>
            <a:normAutofit fontScale="90000"/>
          </a:bodyPr>
          <a:lstStyle/>
          <a:p>
            <a:pPr algn="ctr"/>
            <a:r>
              <a:rPr lang="sv-SE"/>
              <a:t>Bedömningar som behövs till ansökan</a:t>
            </a:r>
          </a:p>
        </p:txBody>
      </p:sp>
      <p:sp>
        <p:nvSpPr>
          <p:cNvPr id="3" name="Platshållare för innehåll 2">
            <a:extLst>
              <a:ext uri="{FF2B5EF4-FFF2-40B4-BE49-F238E27FC236}">
                <a16:creationId xmlns:a16="http://schemas.microsoft.com/office/drawing/2014/main" id="{3929B8E8-AD92-2DAA-7C3F-5457C9A5E23F}"/>
              </a:ext>
            </a:extLst>
          </p:cNvPr>
          <p:cNvSpPr>
            <a:spLocks noGrp="1"/>
          </p:cNvSpPr>
          <p:nvPr>
            <p:ph idx="1"/>
          </p:nvPr>
        </p:nvSpPr>
        <p:spPr>
          <a:xfrm>
            <a:off x="838200" y="924673"/>
            <a:ext cx="9371646" cy="5796801"/>
          </a:xfrm>
        </p:spPr>
        <p:txBody>
          <a:bodyPr vert="horz" lIns="91440" tIns="45720" rIns="91440" bIns="45720" rtlCol="0" anchor="t">
            <a:noAutofit/>
          </a:bodyPr>
          <a:lstStyle/>
          <a:p>
            <a:pPr marL="342900" indent="-342900">
              <a:buFont typeface="Arial" panose="020B0604020202020204" pitchFamily="34" charset="0"/>
              <a:buChar char="•"/>
            </a:pPr>
            <a:r>
              <a:rPr lang="sv-SE" b="1" u="sng">
                <a:highlight>
                  <a:srgbClr val="FFFF00"/>
                </a:highlight>
              </a:rPr>
              <a:t>Psykologisk bedömning </a:t>
            </a:r>
          </a:p>
          <a:p>
            <a:r>
              <a:rPr lang="sv-SE">
                <a:latin typeface="Source Sans Pro"/>
                <a:ea typeface="Source Sans Pro"/>
              </a:rPr>
              <a:t>Psykologen gör en utvecklingsbedömning och ställer en diagnos om barnet har en </a:t>
            </a:r>
            <a:r>
              <a:rPr lang="sv-SE" b="1">
                <a:latin typeface="Source Sans Pro"/>
                <a:ea typeface="Source Sans Pro"/>
              </a:rPr>
              <a:t>intellektuell funktionsnedsättning</a:t>
            </a:r>
            <a:r>
              <a:rPr lang="sv-SE">
                <a:latin typeface="Source Sans Pro"/>
                <a:ea typeface="Source Sans Pro"/>
              </a:rPr>
              <a:t> och i vilken grad.</a:t>
            </a:r>
          </a:p>
          <a:p>
            <a:r>
              <a:rPr lang="sv-SE"/>
              <a:t> •    </a:t>
            </a:r>
            <a:r>
              <a:rPr lang="sv-SE" b="1" u="sng">
                <a:highlight>
                  <a:srgbClr val="00FF00"/>
                </a:highlight>
              </a:rPr>
              <a:t>Pedagogisk bedömning</a:t>
            </a:r>
          </a:p>
          <a:p>
            <a:r>
              <a:rPr lang="sv-SE">
                <a:latin typeface="Source Sans Pro"/>
                <a:ea typeface="Source Sans Pro"/>
              </a:rPr>
              <a:t>Pedagog i barnets verksamhet gör en </a:t>
            </a:r>
            <a:r>
              <a:rPr lang="sv-SE" b="1">
                <a:latin typeface="Source Sans Pro"/>
                <a:ea typeface="Source Sans Pro"/>
              </a:rPr>
              <a:t>bedömning om barnet har förutsättningar att nå grundskolans mål</a:t>
            </a:r>
            <a:r>
              <a:rPr lang="sv-SE">
                <a:latin typeface="Source Sans Pro"/>
                <a:ea typeface="Source Sans Pro"/>
              </a:rPr>
              <a:t>. Förskolan beskriver även vilka insatser man gjort för att hjälpa barnet. </a:t>
            </a:r>
            <a:endParaRPr lang="sv-SE">
              <a:ea typeface="Source Sans Pro"/>
            </a:endParaRPr>
          </a:p>
          <a:p>
            <a:r>
              <a:rPr lang="sv-SE"/>
              <a:t>•     </a:t>
            </a:r>
            <a:r>
              <a:rPr lang="sv-SE" b="1" u="sng">
                <a:highlight>
                  <a:srgbClr val="00FFFF"/>
                </a:highlight>
              </a:rPr>
              <a:t>Medicinsk bedömning </a:t>
            </a:r>
          </a:p>
          <a:p>
            <a:r>
              <a:rPr lang="sv-SE">
                <a:latin typeface="Source Sans Pro"/>
                <a:ea typeface="Source Sans Pro"/>
              </a:rPr>
              <a:t>Läkare bedömer om det finns </a:t>
            </a:r>
            <a:r>
              <a:rPr lang="sv-SE" b="1">
                <a:latin typeface="Source Sans Pro"/>
                <a:ea typeface="Source Sans Pro"/>
              </a:rPr>
              <a:t>medicinska orsaker som påverkar barnets inlärningssvårigheter.</a:t>
            </a:r>
            <a:endParaRPr lang="sv-SE" b="1">
              <a:ea typeface="Source Sans Pro"/>
            </a:endParaRPr>
          </a:p>
          <a:p>
            <a:r>
              <a:rPr lang="sv-SE" b="1"/>
              <a:t>•    </a:t>
            </a:r>
            <a:r>
              <a:rPr lang="sv-SE" b="1" u="sng">
                <a:highlight>
                  <a:srgbClr val="F08273"/>
                </a:highlight>
              </a:rPr>
              <a:t>Social bedömning </a:t>
            </a:r>
          </a:p>
          <a:p>
            <a:r>
              <a:rPr lang="sv-SE">
                <a:latin typeface="Source Sans Pro"/>
                <a:ea typeface="Source Sans Pro"/>
              </a:rPr>
              <a:t>Socionom/kurator bedömer om det finns </a:t>
            </a:r>
            <a:r>
              <a:rPr lang="sv-SE" b="1">
                <a:latin typeface="Source Sans Pro"/>
                <a:ea typeface="Source Sans Pro"/>
              </a:rPr>
              <a:t>sociala skäl till att barnet har inlärningssvårigheter.</a:t>
            </a:r>
          </a:p>
        </p:txBody>
      </p:sp>
      <p:sp>
        <p:nvSpPr>
          <p:cNvPr id="4" name="Platshållare för bildnummer 3">
            <a:extLst>
              <a:ext uri="{FF2B5EF4-FFF2-40B4-BE49-F238E27FC236}">
                <a16:creationId xmlns:a16="http://schemas.microsoft.com/office/drawing/2014/main" id="{D941D6EB-66A2-72BD-FFBE-6FE0269BC149}"/>
              </a:ext>
            </a:extLst>
          </p:cNvPr>
          <p:cNvSpPr>
            <a:spLocks noGrp="1"/>
          </p:cNvSpPr>
          <p:nvPr>
            <p:ph type="sldNum" sz="quarter" idx="12"/>
          </p:nvPr>
        </p:nvSpPr>
        <p:spPr/>
        <p:txBody>
          <a:bodyPr/>
          <a:lstStyle/>
          <a:p>
            <a:fld id="{D02B33C2-54EE-4A44-9B78-6F01870CE737}" type="slidenum">
              <a:rPr lang="sv-SE" smtClean="0"/>
              <a:t>34</a:t>
            </a:fld>
            <a:endParaRPr lang="sv-SE"/>
          </a:p>
        </p:txBody>
      </p:sp>
    </p:spTree>
    <p:extLst>
      <p:ext uri="{BB962C8B-B14F-4D97-AF65-F5344CB8AC3E}">
        <p14:creationId xmlns:p14="http://schemas.microsoft.com/office/powerpoint/2010/main" val="1147417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B91B-3C70-0DB4-6DB8-FD937CE428A6}"/>
              </a:ext>
            </a:extLst>
          </p:cNvPr>
          <p:cNvSpPr>
            <a:spLocks noGrp="1"/>
          </p:cNvSpPr>
          <p:nvPr>
            <p:ph type="title"/>
          </p:nvPr>
        </p:nvSpPr>
        <p:spPr>
          <a:xfrm>
            <a:off x="2265438" y="995679"/>
            <a:ext cx="3832028" cy="1280047"/>
          </a:xfrm>
        </p:spPr>
        <p:txBody>
          <a:bodyPr/>
          <a:lstStyle/>
          <a:p>
            <a:r>
              <a:rPr lang="en-US">
                <a:highlight>
                  <a:srgbClr val="00FF00"/>
                </a:highlight>
                <a:latin typeface="Source Sans Pro Semibold"/>
                <a:ea typeface="Source Sans Pro Semibold"/>
              </a:rPr>
              <a:t>NYHET!</a:t>
            </a:r>
            <a:endParaRPr lang="en-US">
              <a:highlight>
                <a:srgbClr val="00FF00"/>
              </a:highlight>
              <a:ea typeface="Source Sans Pro Semibold"/>
            </a:endParaRPr>
          </a:p>
        </p:txBody>
      </p:sp>
      <p:sp>
        <p:nvSpPr>
          <p:cNvPr id="3" name="Content Placeholder 2">
            <a:extLst>
              <a:ext uri="{FF2B5EF4-FFF2-40B4-BE49-F238E27FC236}">
                <a16:creationId xmlns:a16="http://schemas.microsoft.com/office/drawing/2014/main" id="{E4444934-C1C1-B086-7129-A2903A85C129}"/>
              </a:ext>
            </a:extLst>
          </p:cNvPr>
          <p:cNvSpPr>
            <a:spLocks noGrp="1"/>
          </p:cNvSpPr>
          <p:nvPr>
            <p:ph idx="1"/>
          </p:nvPr>
        </p:nvSpPr>
        <p:spPr>
          <a:xfrm>
            <a:off x="378125" y="2280838"/>
            <a:ext cx="6107985" cy="3571004"/>
          </a:xfrm>
        </p:spPr>
        <p:txBody>
          <a:bodyPr vert="horz" lIns="91440" tIns="45720" rIns="91440" bIns="45720" rtlCol="0" anchor="t">
            <a:noAutofit/>
          </a:bodyPr>
          <a:lstStyle/>
          <a:p>
            <a:endParaRPr lang="en-US">
              <a:latin typeface="Source Sans Pro"/>
              <a:ea typeface="Source Sans Pro"/>
            </a:endParaRPr>
          </a:p>
          <a:p>
            <a:r>
              <a:rPr lang="en-US" b="1">
                <a:latin typeface="Source Sans Pro"/>
                <a:ea typeface="Source Sans Pro"/>
              </a:rPr>
              <a:t>Mall för </a:t>
            </a:r>
            <a:r>
              <a:rPr lang="en-US" b="1" err="1">
                <a:latin typeface="Source Sans Pro"/>
                <a:ea typeface="Source Sans Pro"/>
              </a:rPr>
              <a:t>pedagogisk</a:t>
            </a:r>
            <a:r>
              <a:rPr lang="en-US" b="1">
                <a:latin typeface="Source Sans Pro"/>
                <a:ea typeface="Source Sans Pro"/>
              </a:rPr>
              <a:t> </a:t>
            </a:r>
            <a:r>
              <a:rPr lang="en-US" b="1" err="1">
                <a:latin typeface="Source Sans Pro"/>
                <a:ea typeface="Source Sans Pro"/>
              </a:rPr>
              <a:t>bedömning</a:t>
            </a:r>
            <a:r>
              <a:rPr lang="en-US" b="1">
                <a:latin typeface="Source Sans Pro"/>
                <a:ea typeface="Source Sans Pro"/>
              </a:rPr>
              <a:t> </a:t>
            </a:r>
            <a:r>
              <a:rPr lang="en-US" b="1" err="1">
                <a:latin typeface="Source Sans Pro"/>
                <a:ea typeface="Source Sans Pro"/>
              </a:rPr>
              <a:t>anpassad</a:t>
            </a:r>
            <a:r>
              <a:rPr lang="en-US" b="1">
                <a:latin typeface="Source Sans Pro"/>
                <a:ea typeface="Source Sans Pro"/>
              </a:rPr>
              <a:t> till </a:t>
            </a:r>
            <a:r>
              <a:rPr lang="en-US" b="1" err="1">
                <a:latin typeface="Source Sans Pro"/>
                <a:ea typeface="Source Sans Pro"/>
              </a:rPr>
              <a:t>förskolans</a:t>
            </a:r>
            <a:r>
              <a:rPr lang="en-US" b="1">
                <a:latin typeface="Source Sans Pro"/>
                <a:ea typeface="Source Sans Pro"/>
              </a:rPr>
              <a:t> </a:t>
            </a:r>
            <a:r>
              <a:rPr lang="en-US" b="1" err="1">
                <a:latin typeface="Source Sans Pro"/>
                <a:ea typeface="Source Sans Pro"/>
              </a:rPr>
              <a:t>verksamhet</a:t>
            </a:r>
            <a:r>
              <a:rPr lang="en-US" b="1">
                <a:latin typeface="Source Sans Pro"/>
                <a:ea typeface="Source Sans Pro"/>
              </a:rPr>
              <a:t>:</a:t>
            </a:r>
          </a:p>
          <a:p>
            <a:endParaRPr lang="en-US">
              <a:latin typeface="Source Sans Pro"/>
              <a:ea typeface="Source Sans Pro"/>
            </a:endParaRPr>
          </a:p>
          <a:p>
            <a:r>
              <a:rPr lang="en-US">
                <a:latin typeface="Source Sans Pro"/>
                <a:ea typeface="Source Sans Pro"/>
                <a:hlinkClick r:id="rId3"/>
              </a:rPr>
              <a:t>Ansökan till anpassad grundskola</a:t>
            </a:r>
            <a:endParaRPr lang="en-US">
              <a:latin typeface="Source Sans Pro"/>
            </a:endParaRPr>
          </a:p>
          <a:p>
            <a:endParaRPr lang="en-US">
              <a:ea typeface="Source Sans Pro"/>
            </a:endParaRPr>
          </a:p>
          <a:p>
            <a:endParaRPr lang="en-US">
              <a:ea typeface="Source Sans Pro"/>
            </a:endParaRPr>
          </a:p>
          <a:p>
            <a:endParaRPr lang="en-US">
              <a:ea typeface="Source Sans Pro"/>
            </a:endParaRPr>
          </a:p>
          <a:p>
            <a:endParaRPr lang="en-US">
              <a:ea typeface="Source Sans Pro"/>
            </a:endParaRPr>
          </a:p>
        </p:txBody>
      </p:sp>
      <p:sp>
        <p:nvSpPr>
          <p:cNvPr id="4" name="Slide Number Placeholder 3">
            <a:extLst>
              <a:ext uri="{FF2B5EF4-FFF2-40B4-BE49-F238E27FC236}">
                <a16:creationId xmlns:a16="http://schemas.microsoft.com/office/drawing/2014/main" id="{F7E9F96D-2A91-8E4B-07C2-7BFB5D1CB77D}"/>
              </a:ext>
            </a:extLst>
          </p:cNvPr>
          <p:cNvSpPr>
            <a:spLocks noGrp="1"/>
          </p:cNvSpPr>
          <p:nvPr>
            <p:ph type="sldNum" sz="quarter" idx="12"/>
          </p:nvPr>
        </p:nvSpPr>
        <p:spPr/>
        <p:txBody>
          <a:bodyPr/>
          <a:lstStyle/>
          <a:p>
            <a:fld id="{D02B33C2-54EE-4A44-9B78-6F01870CE737}" type="slidenum">
              <a:rPr lang="sv-SE" smtClean="0"/>
              <a:t>35</a:t>
            </a:fld>
            <a:endParaRPr lang="sv-SE"/>
          </a:p>
        </p:txBody>
      </p:sp>
      <p:pic>
        <p:nvPicPr>
          <p:cNvPr id="5" name="Picture 4" descr="QR-kod för https://utforareskola.uppsala.se/skolformer/forskola-och-pedagogisk-omsorg/ansokan-till-anpassad-grundskola/">
            <a:extLst>
              <a:ext uri="{FF2B5EF4-FFF2-40B4-BE49-F238E27FC236}">
                <a16:creationId xmlns:a16="http://schemas.microsoft.com/office/drawing/2014/main" id="{1166D6C7-AC68-453D-929F-E4174FB3115D}"/>
              </a:ext>
            </a:extLst>
          </p:cNvPr>
          <p:cNvPicPr>
            <a:picLocks noChangeAspect="1"/>
          </p:cNvPicPr>
          <p:nvPr/>
        </p:nvPicPr>
        <p:blipFill>
          <a:blip r:embed="rId4"/>
          <a:stretch>
            <a:fillRect/>
          </a:stretch>
        </p:blipFill>
        <p:spPr>
          <a:xfrm>
            <a:off x="6509349" y="1383822"/>
            <a:ext cx="4377905" cy="4449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186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80E41A-BE37-4007-A54D-D63BEC35F820}"/>
              </a:ext>
            </a:extLst>
          </p:cNvPr>
          <p:cNvSpPr>
            <a:spLocks noGrp="1"/>
          </p:cNvSpPr>
          <p:nvPr>
            <p:ph type="title"/>
          </p:nvPr>
        </p:nvSpPr>
        <p:spPr>
          <a:xfrm>
            <a:off x="838200" y="136526"/>
            <a:ext cx="9371646" cy="987040"/>
          </a:xfrm>
        </p:spPr>
        <p:txBody>
          <a:bodyPr/>
          <a:lstStyle/>
          <a:p>
            <a:r>
              <a:rPr lang="sv-SE"/>
              <a:t>Kontaktuppgifter</a:t>
            </a:r>
          </a:p>
        </p:txBody>
      </p:sp>
      <p:sp>
        <p:nvSpPr>
          <p:cNvPr id="3" name="Platshållare för innehåll 2">
            <a:extLst>
              <a:ext uri="{FF2B5EF4-FFF2-40B4-BE49-F238E27FC236}">
                <a16:creationId xmlns:a16="http://schemas.microsoft.com/office/drawing/2014/main" id="{3FB0A375-67A7-4F32-8773-B3CCAE34EF3A}"/>
              </a:ext>
            </a:extLst>
          </p:cNvPr>
          <p:cNvSpPr>
            <a:spLocks noGrp="1"/>
          </p:cNvSpPr>
          <p:nvPr>
            <p:ph idx="1"/>
          </p:nvPr>
        </p:nvSpPr>
        <p:spPr>
          <a:xfrm>
            <a:off x="838200" y="1661199"/>
            <a:ext cx="9736667" cy="4695151"/>
          </a:xfrm>
        </p:spPr>
        <p:txBody>
          <a:bodyPr vert="horz" lIns="91440" tIns="45720" rIns="91440" bIns="45720" rtlCol="0" anchor="t">
            <a:noAutofit/>
          </a:bodyPr>
          <a:lstStyle/>
          <a:p>
            <a:r>
              <a:rPr lang="sv-SE">
                <a:latin typeface="Source Sans Pro"/>
                <a:ea typeface="Source Sans Pro"/>
              </a:rPr>
              <a:t>Kontaktuppgifter:</a:t>
            </a:r>
          </a:p>
          <a:p>
            <a:r>
              <a:rPr lang="sv-SE">
                <a:latin typeface="Source Sans Pro"/>
                <a:ea typeface="Source Sans Pro"/>
              </a:rPr>
              <a:t>Information till vårdnadshavare och förskolans personal</a:t>
            </a:r>
          </a:p>
          <a:p>
            <a:r>
              <a:rPr lang="sv-SE">
                <a:latin typeface="Source Sans Pro"/>
                <a:ea typeface="Source Sans Pro"/>
              </a:rPr>
              <a:t>Biträdande enhetschef</a:t>
            </a:r>
          </a:p>
          <a:p>
            <a:r>
              <a:rPr lang="sv-SE">
                <a:latin typeface="Source Sans Pro"/>
                <a:ea typeface="Source Sans Pro"/>
                <a:hlinkClick r:id="rId3"/>
              </a:rPr>
              <a:t>Jenny.hornqvist@uppsala.se</a:t>
            </a:r>
            <a:endParaRPr lang="sv-SE">
              <a:latin typeface="Source Sans Pro"/>
              <a:ea typeface="Source Sans Pro"/>
            </a:endParaRPr>
          </a:p>
          <a:p>
            <a:r>
              <a:rPr lang="sv-SE">
                <a:latin typeface="Source Sans Pro"/>
                <a:ea typeface="Source Sans Pro"/>
              </a:rPr>
              <a:t>Specialpedagoger med informationsuppdrag:</a:t>
            </a:r>
          </a:p>
          <a:p>
            <a:r>
              <a:rPr lang="sv-SE">
                <a:latin typeface="Source Sans Pro"/>
                <a:ea typeface="Source Sans Pro"/>
                <a:hlinkClick r:id="rId4"/>
              </a:rPr>
              <a:t>Ewa.ghazi@uppsala.se</a:t>
            </a:r>
            <a:endParaRPr lang="sv-SE">
              <a:latin typeface="Source Sans Pro"/>
              <a:ea typeface="Source Sans Pro"/>
            </a:endParaRPr>
          </a:p>
          <a:p>
            <a:r>
              <a:rPr lang="sv-SE">
                <a:latin typeface="Source Sans Pro"/>
                <a:ea typeface="Source Sans Pro"/>
                <a:hlinkClick r:id="rId5"/>
              </a:rPr>
              <a:t>Kristina.alricson@uppsala.se</a:t>
            </a:r>
            <a:endParaRPr lang="sv-SE">
              <a:latin typeface="Source Sans Pro"/>
              <a:ea typeface="Source Sans Pro"/>
            </a:endParaRPr>
          </a:p>
          <a:p>
            <a:r>
              <a:rPr lang="sv-SE">
                <a:latin typeface="Source Sans Pro"/>
                <a:ea typeface="Source Sans Pro"/>
              </a:rPr>
              <a:t>Mer information och blanketter</a:t>
            </a:r>
            <a:endParaRPr lang="sv-SE">
              <a:ea typeface="Source Sans Pro" panose="020B0503030403020204" pitchFamily="34" charset="0"/>
            </a:endParaRPr>
          </a:p>
          <a:p>
            <a:r>
              <a:rPr lang="sv-SE">
                <a:latin typeface="Source Sans Pro"/>
                <a:ea typeface="Source Sans Pro"/>
                <a:hlinkClick r:id="rId6"/>
              </a:rPr>
              <a:t>Ansökan till anpassad grundskola (uppsala.se)</a:t>
            </a:r>
            <a:endParaRPr lang="sv-SE">
              <a:latin typeface="Source Sans Pro"/>
              <a:ea typeface="Source Sans Pro"/>
            </a:endParaRPr>
          </a:p>
          <a:p>
            <a:endParaRPr lang="sv-SE"/>
          </a:p>
          <a:p>
            <a:endParaRPr lang="sv-SE"/>
          </a:p>
          <a:p>
            <a:endParaRPr lang="sv-SE"/>
          </a:p>
          <a:p>
            <a:endParaRPr lang="sv-SE"/>
          </a:p>
          <a:p>
            <a:endParaRPr lang="sv-SE"/>
          </a:p>
        </p:txBody>
      </p:sp>
      <p:sp>
        <p:nvSpPr>
          <p:cNvPr id="4" name="Platshållare för bildnummer 3">
            <a:extLst>
              <a:ext uri="{FF2B5EF4-FFF2-40B4-BE49-F238E27FC236}">
                <a16:creationId xmlns:a16="http://schemas.microsoft.com/office/drawing/2014/main" id="{6088FC0A-986A-439C-B88F-3CB5A5D94506}"/>
              </a:ext>
            </a:extLst>
          </p:cNvPr>
          <p:cNvSpPr>
            <a:spLocks noGrp="1"/>
          </p:cNvSpPr>
          <p:nvPr>
            <p:ph type="sldNum" sz="quarter" idx="12"/>
          </p:nvPr>
        </p:nvSpPr>
        <p:spPr/>
        <p:txBody>
          <a:bodyPr/>
          <a:lstStyle/>
          <a:p>
            <a:fld id="{D02B33C2-54EE-4A44-9B78-6F01870CE737}" type="slidenum">
              <a:rPr lang="sv-SE" smtClean="0"/>
              <a:t>36</a:t>
            </a:fld>
            <a:endParaRPr lang="sv-SE"/>
          </a:p>
        </p:txBody>
      </p:sp>
    </p:spTree>
    <p:extLst>
      <p:ext uri="{BB962C8B-B14F-4D97-AF65-F5344CB8AC3E}">
        <p14:creationId xmlns:p14="http://schemas.microsoft.com/office/powerpoint/2010/main" val="285669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CA1E94D-F2B1-4607-2808-5518BA2DD95C}"/>
              </a:ext>
            </a:extLst>
          </p:cNvPr>
          <p:cNvSpPr>
            <a:spLocks noGrp="1"/>
          </p:cNvSpPr>
          <p:nvPr>
            <p:ph type="sldNum" sz="quarter" idx="12"/>
          </p:nvPr>
        </p:nvSpPr>
        <p:spPr/>
        <p:txBody>
          <a:bodyPr/>
          <a:lstStyle/>
          <a:p>
            <a:fld id="{D02B33C2-54EE-4A44-9B78-6F01870CE737}" type="slidenum">
              <a:rPr lang="sv-SE" smtClean="0"/>
              <a:pPr/>
              <a:t>37</a:t>
            </a:fld>
            <a:endParaRPr lang="sv-SE"/>
          </a:p>
        </p:txBody>
      </p:sp>
      <p:sp>
        <p:nvSpPr>
          <p:cNvPr id="3" name="Rubrik 2">
            <a:extLst>
              <a:ext uri="{FF2B5EF4-FFF2-40B4-BE49-F238E27FC236}">
                <a16:creationId xmlns:a16="http://schemas.microsoft.com/office/drawing/2014/main" id="{42CDDE9D-D7F9-3FAF-DF0C-13E1992AA23D}"/>
              </a:ext>
            </a:extLst>
          </p:cNvPr>
          <p:cNvSpPr>
            <a:spLocks noGrp="1"/>
          </p:cNvSpPr>
          <p:nvPr>
            <p:ph type="ctrTitle"/>
          </p:nvPr>
        </p:nvSpPr>
        <p:spPr/>
        <p:txBody>
          <a:bodyPr/>
          <a:lstStyle/>
          <a:p>
            <a:r>
              <a:rPr lang="sv-SE"/>
              <a:t>FIKA – tillbaka 17.15 </a:t>
            </a:r>
          </a:p>
        </p:txBody>
      </p:sp>
      <p:sp>
        <p:nvSpPr>
          <p:cNvPr id="4" name="Platshållare för text 3">
            <a:extLst>
              <a:ext uri="{FF2B5EF4-FFF2-40B4-BE49-F238E27FC236}">
                <a16:creationId xmlns:a16="http://schemas.microsoft.com/office/drawing/2014/main" id="{FAD6498C-9473-F7B1-6107-DC8AC0F15CEA}"/>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1545158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FA386D25-0585-9CF8-BEC1-833060805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 name="Rubrik 2">
            <a:extLst>
              <a:ext uri="{FF2B5EF4-FFF2-40B4-BE49-F238E27FC236}">
                <a16:creationId xmlns:a16="http://schemas.microsoft.com/office/drawing/2014/main" id="{CDC621B6-E307-7D73-CACB-A52EB482A04E}"/>
              </a:ext>
            </a:extLst>
          </p:cNvPr>
          <p:cNvSpPr>
            <a:spLocks noGrp="1"/>
          </p:cNvSpPr>
          <p:nvPr>
            <p:ph type="ctrTitle"/>
          </p:nvPr>
        </p:nvSpPr>
        <p:spPr>
          <a:xfrm>
            <a:off x="431186" y="1122363"/>
            <a:ext cx="8206597" cy="1999209"/>
          </a:xfrm>
        </p:spPr>
        <p:txBody>
          <a:bodyPr/>
          <a:lstStyle/>
          <a:p>
            <a:r>
              <a:rPr lang="sv-SE"/>
              <a:t>Tillsyn – råd och vägledning</a:t>
            </a:r>
          </a:p>
        </p:txBody>
      </p:sp>
      <p:sp>
        <p:nvSpPr>
          <p:cNvPr id="4" name="Platshållare för text 3">
            <a:extLst>
              <a:ext uri="{FF2B5EF4-FFF2-40B4-BE49-F238E27FC236}">
                <a16:creationId xmlns:a16="http://schemas.microsoft.com/office/drawing/2014/main" id="{A5002418-80F5-4877-7D71-D7EB32E46C7C}"/>
              </a:ext>
            </a:extLst>
          </p:cNvPr>
          <p:cNvSpPr>
            <a:spLocks noGrp="1"/>
          </p:cNvSpPr>
          <p:nvPr>
            <p:ph type="body" sz="quarter" idx="13"/>
          </p:nvPr>
        </p:nvSpPr>
        <p:spPr/>
        <p:txBody>
          <a:bodyPr/>
          <a:lstStyle/>
          <a:p>
            <a:r>
              <a:rPr lang="en-US"/>
              <a:t>Emily Waldén, Gerd Andersson, Malin Eld</a:t>
            </a:r>
          </a:p>
          <a:p>
            <a:r>
              <a:rPr lang="sv-SE"/>
              <a:t>Enheten för samordning och resursplanering</a:t>
            </a:r>
          </a:p>
          <a:p>
            <a:r>
              <a:rPr lang="sv-SE"/>
              <a:t>7 oktober 2025</a:t>
            </a:r>
          </a:p>
          <a:p>
            <a:endParaRPr lang="sv-SE"/>
          </a:p>
        </p:txBody>
      </p:sp>
    </p:spTree>
    <p:extLst>
      <p:ext uri="{BB962C8B-B14F-4D97-AF65-F5344CB8AC3E}">
        <p14:creationId xmlns:p14="http://schemas.microsoft.com/office/powerpoint/2010/main" val="586623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C75AFA-E018-88F4-2B55-0842C2AF88F6}"/>
              </a:ext>
            </a:extLst>
          </p:cNvPr>
          <p:cNvSpPr>
            <a:spLocks noGrp="1"/>
          </p:cNvSpPr>
          <p:nvPr>
            <p:ph type="title"/>
          </p:nvPr>
        </p:nvSpPr>
        <p:spPr/>
        <p:txBody>
          <a:bodyPr/>
          <a:lstStyle/>
          <a:p>
            <a:r>
              <a:rPr lang="sv-SE"/>
              <a:t>Regeländringar som börjar gälla under sommaren och hösten 2025</a:t>
            </a:r>
          </a:p>
        </p:txBody>
      </p:sp>
      <p:sp>
        <p:nvSpPr>
          <p:cNvPr id="3" name="Platshållare för innehåll 2">
            <a:extLst>
              <a:ext uri="{FF2B5EF4-FFF2-40B4-BE49-F238E27FC236}">
                <a16:creationId xmlns:a16="http://schemas.microsoft.com/office/drawing/2014/main" id="{74C1CED9-68A8-D3B5-6136-5BEF526F92A1}"/>
              </a:ext>
            </a:extLst>
          </p:cNvPr>
          <p:cNvSpPr>
            <a:spLocks noGrp="1"/>
          </p:cNvSpPr>
          <p:nvPr>
            <p:ph idx="1"/>
          </p:nvPr>
        </p:nvSpPr>
        <p:spPr>
          <a:xfrm>
            <a:off x="838200" y="2469930"/>
            <a:ext cx="9371646" cy="3381911"/>
          </a:xfrm>
        </p:spPr>
        <p:txBody>
          <a:bodyPr/>
          <a:lstStyle/>
          <a:p>
            <a:r>
              <a:rPr lang="sv-SE" b="1"/>
              <a:t>Ökad säkerhet i skolan </a:t>
            </a:r>
            <a:endParaRPr lang="sv-SE"/>
          </a:p>
          <a:p>
            <a:r>
              <a:rPr lang="sv-SE"/>
              <a:t>Den 1 juli 2025 införs ett nytt kapitel i skollagen - 6 a kap. Säkerhetsarbete i brottsförebyggande syfte - som föreskriver att såväl barn, elever och personal ska ha en trygg utbildnings- och arbetsmiljö. </a:t>
            </a:r>
          </a:p>
          <a:p>
            <a:r>
              <a:rPr lang="sv-SE"/>
              <a:t>På varje förskole- och skolenhet ska det nu finnas en beredskapsplan och det ska bedrivas löpande arbete för att kunna hantera våldssituationer och hot om sådana situationer. Beredskapsplanen och det löpande säkerhetsarbetet omfattas även av sekretess enligt offentlighets- och sekretesslagen (</a:t>
            </a:r>
            <a:r>
              <a:rPr lang="sv-SE">
                <a:hlinkClick r:id="rId2" tooltip="https://www.jpinfonet.se/jp-skolnet/dokumenttyp/analyser-och-referat--/sammanstallningar-av-praxis-och-regelandringar/d_361835-?anchor=#"/>
              </a:rPr>
              <a:t>2009:400</a:t>
            </a:r>
            <a:r>
              <a:rPr lang="sv-SE"/>
              <a:t>).</a:t>
            </a:r>
          </a:p>
          <a:p>
            <a:endParaRPr lang="sv-SE"/>
          </a:p>
        </p:txBody>
      </p:sp>
      <p:sp>
        <p:nvSpPr>
          <p:cNvPr id="4" name="Platshållare för bildnummer 3">
            <a:extLst>
              <a:ext uri="{FF2B5EF4-FFF2-40B4-BE49-F238E27FC236}">
                <a16:creationId xmlns:a16="http://schemas.microsoft.com/office/drawing/2014/main" id="{6035E306-879B-2E48-9C78-F44C9DEFD3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3131968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46C74D-1740-69B9-FCED-92A0B248E15F}"/>
              </a:ext>
            </a:extLst>
          </p:cNvPr>
          <p:cNvSpPr>
            <a:spLocks noGrp="1"/>
          </p:cNvSpPr>
          <p:nvPr>
            <p:ph type="title"/>
          </p:nvPr>
        </p:nvSpPr>
        <p:spPr/>
        <p:txBody>
          <a:bodyPr/>
          <a:lstStyle/>
          <a:p>
            <a:r>
              <a:rPr lang="sv-SE"/>
              <a:t>Extra utbetalning - förskola och pedagogisk omsorg</a:t>
            </a:r>
          </a:p>
        </p:txBody>
      </p:sp>
      <p:sp>
        <p:nvSpPr>
          <p:cNvPr id="3" name="Platshållare för innehåll 2">
            <a:extLst>
              <a:ext uri="{FF2B5EF4-FFF2-40B4-BE49-F238E27FC236}">
                <a16:creationId xmlns:a16="http://schemas.microsoft.com/office/drawing/2014/main" id="{5D5B33D1-53CD-2474-2873-54448AC8EBF6}"/>
              </a:ext>
            </a:extLst>
          </p:cNvPr>
          <p:cNvSpPr>
            <a:spLocks noGrp="1"/>
          </p:cNvSpPr>
          <p:nvPr>
            <p:ph idx="1"/>
          </p:nvPr>
        </p:nvSpPr>
        <p:spPr/>
        <p:txBody>
          <a:bodyPr/>
          <a:lstStyle/>
          <a:p>
            <a:pPr marL="342900" indent="-342900">
              <a:buFontTx/>
              <a:buChar char="-"/>
            </a:pPr>
            <a:r>
              <a:rPr lang="sv-SE"/>
              <a:t>Extra ersättning om 6 miljoner kronor betalas ut till förskolor och pedagogisk omsorg</a:t>
            </a:r>
          </a:p>
          <a:p>
            <a:pPr marL="342900" indent="-342900">
              <a:buFontTx/>
              <a:buChar char="-"/>
            </a:pPr>
            <a:r>
              <a:rPr lang="sv-SE"/>
              <a:t>Baseras på inskrivna barn den 15 maj 2025</a:t>
            </a:r>
          </a:p>
          <a:p>
            <a:pPr marL="342900" indent="-342900">
              <a:buFontTx/>
              <a:buChar char="-"/>
            </a:pPr>
            <a:r>
              <a:rPr lang="sv-SE"/>
              <a:t>Kommer att utbetalas i samband med resursfördelningen i oktober</a:t>
            </a:r>
          </a:p>
          <a:p>
            <a:endParaRPr lang="sv-SE"/>
          </a:p>
          <a:p>
            <a:pPr marL="342900" indent="-342900">
              <a:buFontTx/>
              <a:buChar char="-"/>
            </a:pPr>
            <a:endParaRPr lang="sv-SE"/>
          </a:p>
        </p:txBody>
      </p:sp>
      <p:sp>
        <p:nvSpPr>
          <p:cNvPr id="4" name="Platshållare för bildnummer 3">
            <a:extLst>
              <a:ext uri="{FF2B5EF4-FFF2-40B4-BE49-F238E27FC236}">
                <a16:creationId xmlns:a16="http://schemas.microsoft.com/office/drawing/2014/main" id="{6C4A477E-EA8A-C94B-3B22-CFCA9360B940}"/>
              </a:ext>
            </a:extLst>
          </p:cNvPr>
          <p:cNvSpPr>
            <a:spLocks noGrp="1"/>
          </p:cNvSpPr>
          <p:nvPr>
            <p:ph type="sldNum" sz="quarter" idx="12"/>
          </p:nvPr>
        </p:nvSpPr>
        <p:spPr/>
        <p:txBody>
          <a:bodyPr/>
          <a:lstStyle/>
          <a:p>
            <a:fld id="{D02B33C2-54EE-4A44-9B78-6F01870CE737}" type="slidenum">
              <a:rPr lang="sv-SE" smtClean="0"/>
              <a:t>4</a:t>
            </a:fld>
            <a:endParaRPr lang="sv-SE"/>
          </a:p>
        </p:txBody>
      </p:sp>
    </p:spTree>
    <p:extLst>
      <p:ext uri="{BB962C8B-B14F-4D97-AF65-F5344CB8AC3E}">
        <p14:creationId xmlns:p14="http://schemas.microsoft.com/office/powerpoint/2010/main" val="4222590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B75CED-4025-FA19-AC1F-D7A824DD452C}"/>
              </a:ext>
            </a:extLst>
          </p:cNvPr>
          <p:cNvSpPr>
            <a:spLocks noGrp="1"/>
          </p:cNvSpPr>
          <p:nvPr>
            <p:ph type="title"/>
          </p:nvPr>
        </p:nvSpPr>
        <p:spPr>
          <a:xfrm>
            <a:off x="838200" y="995679"/>
            <a:ext cx="9371646" cy="809405"/>
          </a:xfrm>
        </p:spPr>
        <p:txBody>
          <a:bodyPr/>
          <a:lstStyle/>
          <a:p>
            <a:r>
              <a:rPr lang="sv-SE"/>
              <a:t>Krav på åtgärder</a:t>
            </a:r>
          </a:p>
        </p:txBody>
      </p:sp>
      <p:sp>
        <p:nvSpPr>
          <p:cNvPr id="3" name="Platshållare för innehåll 2">
            <a:extLst>
              <a:ext uri="{FF2B5EF4-FFF2-40B4-BE49-F238E27FC236}">
                <a16:creationId xmlns:a16="http://schemas.microsoft.com/office/drawing/2014/main" id="{F8F3994C-3748-5F55-2AC8-4DA031C118FB}"/>
              </a:ext>
            </a:extLst>
          </p:cNvPr>
          <p:cNvSpPr>
            <a:spLocks noGrp="1"/>
          </p:cNvSpPr>
          <p:nvPr>
            <p:ph idx="1"/>
          </p:nvPr>
        </p:nvSpPr>
        <p:spPr/>
        <p:txBody>
          <a:bodyPr/>
          <a:lstStyle/>
          <a:p>
            <a:r>
              <a:rPr lang="sv-SE"/>
              <a:t>Det införs även krav på att åtgärder ska vidtas för att </a:t>
            </a:r>
            <a:r>
              <a:rPr lang="sv-SE" b="1"/>
              <a:t>obehöriga personer inte ska få tillträde till förskolans område </a:t>
            </a:r>
            <a:r>
              <a:rPr lang="sv-SE"/>
              <a:t>under tiden som verksamheten pågår. </a:t>
            </a:r>
          </a:p>
          <a:p>
            <a:r>
              <a:rPr lang="sv-SE"/>
              <a:t>I läroplanerna för samtliga skolformer i skolväsendet görs det ett tillägg som förtydligar att utbildningen ska förmedla och förankra respekt för att lagar och andra föreskrifter som gäller i samhället ska följas. </a:t>
            </a:r>
          </a:p>
        </p:txBody>
      </p:sp>
      <p:sp>
        <p:nvSpPr>
          <p:cNvPr id="4" name="Platshållare för bildnummer 3">
            <a:extLst>
              <a:ext uri="{FF2B5EF4-FFF2-40B4-BE49-F238E27FC236}">
                <a16:creationId xmlns:a16="http://schemas.microsoft.com/office/drawing/2014/main" id="{EABCD6D0-3ACB-F69B-C928-99A3705AC7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2264579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EE6B02-C471-D9D3-DF88-A1AD18866438}"/>
              </a:ext>
            </a:extLst>
          </p:cNvPr>
          <p:cNvSpPr>
            <a:spLocks noGrp="1"/>
          </p:cNvSpPr>
          <p:nvPr>
            <p:ph type="title"/>
          </p:nvPr>
        </p:nvSpPr>
        <p:spPr>
          <a:xfrm>
            <a:off x="838200" y="995680"/>
            <a:ext cx="9371646" cy="980266"/>
          </a:xfrm>
        </p:spPr>
        <p:txBody>
          <a:bodyPr/>
          <a:lstStyle/>
          <a:p>
            <a:r>
              <a:rPr lang="sv-SE"/>
              <a:t>Sammanfattning</a:t>
            </a:r>
          </a:p>
        </p:txBody>
      </p:sp>
      <p:sp>
        <p:nvSpPr>
          <p:cNvPr id="3" name="Platshållare för innehåll 2">
            <a:extLst>
              <a:ext uri="{FF2B5EF4-FFF2-40B4-BE49-F238E27FC236}">
                <a16:creationId xmlns:a16="http://schemas.microsoft.com/office/drawing/2014/main" id="{94AA285E-03D4-38EB-5738-F62C09A517BC}"/>
              </a:ext>
            </a:extLst>
          </p:cNvPr>
          <p:cNvSpPr>
            <a:spLocks noGrp="1"/>
          </p:cNvSpPr>
          <p:nvPr>
            <p:ph idx="1"/>
          </p:nvPr>
        </p:nvSpPr>
        <p:spPr>
          <a:xfrm>
            <a:off x="838200" y="2511972"/>
            <a:ext cx="9371646" cy="3339870"/>
          </a:xfrm>
        </p:spPr>
        <p:txBody>
          <a:bodyPr vert="horz" lIns="91440" tIns="45720" rIns="91440" bIns="45720" rtlCol="0" anchor="t">
            <a:noAutofit/>
          </a:bodyPr>
          <a:lstStyle/>
          <a:p>
            <a:r>
              <a:rPr lang="sv-SE">
                <a:latin typeface="Source Sans Pro"/>
                <a:ea typeface="Source Sans Pro"/>
              </a:rPr>
              <a:t>Ändringar i läroplan för förskola, </a:t>
            </a:r>
            <a:r>
              <a:rPr lang="sv-SE">
                <a:latin typeface="Source Sans Pro"/>
                <a:ea typeface="Source Sans Pro"/>
                <a:hlinkClick r:id="rId2"/>
              </a:rPr>
              <a:t>Lpfö18 reviderad 2025</a:t>
            </a:r>
            <a:endParaRPr lang="sv-SE">
              <a:latin typeface="Source Sans Pro"/>
              <a:ea typeface="Source Sans Pro"/>
              <a:hlinkClick r:id="rId3" tooltip="https://www.jpinfonet.se/jp-skolnet/dokumenttyp/analyser-och-referat--/sammanstallningar-av-praxis-och-regelandringar/d_5766827-regelandringar-pa-skolomradet-sommaren-2025--en-sammanfattning"/>
            </a:endParaRPr>
          </a:p>
          <a:p>
            <a:r>
              <a:rPr lang="sv-SE">
                <a:latin typeface="Source Sans Pro"/>
                <a:ea typeface="Source Sans Pro"/>
                <a:hlinkClick r:id="rId3" tooltip="https://www.jpinfonet.se/jp-skolnet/dokumenttyp/analyser-och-referat--/sammanstallningar-av-praxis-och-regelandringar/d_5766827-regelandringar-pa-skolomradet-sommaren-2025--en-sammanfattning"/>
              </a:rPr>
              <a:t>Regeländringar på skolområdet – en sammanfattning</a:t>
            </a:r>
            <a:r>
              <a:rPr lang="sv-SE">
                <a:latin typeface="Source Sans Pro"/>
                <a:ea typeface="Source Sans Pro"/>
              </a:rPr>
              <a:t> </a:t>
            </a:r>
          </a:p>
          <a:p>
            <a:r>
              <a:rPr lang="sv-SE">
                <a:latin typeface="Source Sans Pro"/>
                <a:ea typeface="Source Sans Pro"/>
              </a:rPr>
              <a:t>Lag (</a:t>
            </a:r>
            <a:r>
              <a:rPr lang="sv-SE">
                <a:latin typeface="Source Sans Pro"/>
                <a:ea typeface="Source Sans Pro"/>
                <a:hlinkClick r:id="rId4" tooltip="https://www.jpinfonet.se/jp-skolnet/dokumenttyp/analyser-och-referat--/sammanstallningar-av-praxis-och-regelandringar/d_5744482-?anchor=#"/>
              </a:rPr>
              <a:t>2025:625</a:t>
            </a:r>
            <a:r>
              <a:rPr lang="sv-SE">
                <a:latin typeface="Source Sans Pro"/>
                <a:ea typeface="Source Sans Pro"/>
              </a:rPr>
              <a:t>) om ändring i skollagen (2010:800) </a:t>
            </a:r>
          </a:p>
          <a:p>
            <a:r>
              <a:rPr lang="sv-SE">
                <a:latin typeface="Source Sans Pro"/>
                <a:ea typeface="Source Sans Pro"/>
              </a:rPr>
              <a:t>Lag (</a:t>
            </a:r>
            <a:r>
              <a:rPr lang="sv-SE">
                <a:latin typeface="Source Sans Pro"/>
                <a:ea typeface="Source Sans Pro"/>
                <a:hlinkClick r:id="rId5" tooltip="https://www.jpinfonet.se/jp-skolnet/dokumenttyp/analyser-och-referat--/sammanstallningar-av-praxis-och-regelandringar/d_5744483-?anchor=#"/>
              </a:rPr>
              <a:t>2025:626</a:t>
            </a:r>
            <a:r>
              <a:rPr lang="sv-SE">
                <a:latin typeface="Source Sans Pro"/>
                <a:ea typeface="Source Sans Pro"/>
              </a:rPr>
              <a:t>) om ändring i offentlighets- och sekretesslagen (2009:400)</a:t>
            </a:r>
          </a:p>
          <a:p>
            <a:r>
              <a:rPr lang="sv-SE">
                <a:latin typeface="Source Sans Pro"/>
                <a:ea typeface="Source Sans Pro"/>
                <a:hlinkClick r:id="rId6" tooltip="https://www.jpinfonet.se/jp-skolnet/dokumenttyp/analyser-och-referat--/sammanstallningar-av-praxis-och-regelandringar/d_5690605-?anchor=#"/>
              </a:rPr>
              <a:t>Proposition 2024/25:160</a:t>
            </a:r>
            <a:r>
              <a:rPr lang="sv-SE">
                <a:latin typeface="Source Sans Pro"/>
                <a:ea typeface="Source Sans Pro"/>
              </a:rPr>
              <a:t> </a:t>
            </a:r>
          </a:p>
          <a:p>
            <a:endParaRPr lang="sv-SE"/>
          </a:p>
        </p:txBody>
      </p:sp>
      <p:sp>
        <p:nvSpPr>
          <p:cNvPr id="4" name="Platshållare för bildnummer 3">
            <a:extLst>
              <a:ext uri="{FF2B5EF4-FFF2-40B4-BE49-F238E27FC236}">
                <a16:creationId xmlns:a16="http://schemas.microsoft.com/office/drawing/2014/main" id="{44009E9D-FD9E-5F74-CBBA-91F6086696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1458198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9F63C-F516-09BE-52AF-0F0936422177}"/>
              </a:ext>
            </a:extLst>
          </p:cNvPr>
          <p:cNvSpPr>
            <a:spLocks noGrp="1"/>
          </p:cNvSpPr>
          <p:nvPr>
            <p:ph type="title"/>
          </p:nvPr>
        </p:nvSpPr>
        <p:spPr/>
        <p:txBody>
          <a:bodyPr/>
          <a:lstStyle/>
          <a:p>
            <a:r>
              <a:rPr lang="en-US" err="1">
                <a:latin typeface="Source Sans Pro Semibold"/>
                <a:ea typeface="Source Sans Pro Semibold"/>
              </a:rPr>
              <a:t>Statsbidrag</a:t>
            </a:r>
            <a:r>
              <a:rPr lang="en-US">
                <a:latin typeface="Source Sans Pro Semibold"/>
                <a:ea typeface="Source Sans Pro Semibold"/>
              </a:rPr>
              <a:t> för </a:t>
            </a:r>
            <a:r>
              <a:rPr lang="en-US" err="1">
                <a:latin typeface="Source Sans Pro Semibold"/>
                <a:ea typeface="Source Sans Pro Semibold"/>
              </a:rPr>
              <a:t>säkerhetshöjande</a:t>
            </a:r>
            <a:r>
              <a:rPr lang="en-US">
                <a:latin typeface="Source Sans Pro Semibold"/>
                <a:ea typeface="Source Sans Pro Semibold"/>
              </a:rPr>
              <a:t> </a:t>
            </a:r>
            <a:r>
              <a:rPr lang="en-US" err="1">
                <a:latin typeface="Source Sans Pro Semibold"/>
                <a:ea typeface="Source Sans Pro Semibold"/>
              </a:rPr>
              <a:t>åtgärder</a:t>
            </a:r>
            <a:r>
              <a:rPr lang="en-US">
                <a:latin typeface="Source Sans Pro Semibold"/>
                <a:ea typeface="Source Sans Pro Semibold"/>
              </a:rPr>
              <a:t> 2025</a:t>
            </a:r>
            <a:endParaRPr lang="en-US">
              <a:ea typeface="Source Sans Pro Semibold"/>
            </a:endParaRPr>
          </a:p>
        </p:txBody>
      </p:sp>
      <p:sp>
        <p:nvSpPr>
          <p:cNvPr id="3" name="Content Placeholder 2">
            <a:extLst>
              <a:ext uri="{FF2B5EF4-FFF2-40B4-BE49-F238E27FC236}">
                <a16:creationId xmlns:a16="http://schemas.microsoft.com/office/drawing/2014/main" id="{1C2A9EFA-0D18-E1BB-0275-3483F32D374B}"/>
              </a:ext>
            </a:extLst>
          </p:cNvPr>
          <p:cNvSpPr>
            <a:spLocks noGrp="1"/>
          </p:cNvSpPr>
          <p:nvPr>
            <p:ph idx="1"/>
          </p:nvPr>
        </p:nvSpPr>
        <p:spPr/>
        <p:txBody>
          <a:bodyPr vert="horz" lIns="91440" tIns="45720" rIns="91440" bIns="45720" rtlCol="0" anchor="t">
            <a:noAutofit/>
          </a:bodyPr>
          <a:lstStyle/>
          <a:p>
            <a:r>
              <a:rPr lang="en-US">
                <a:latin typeface="Source Sans Pro"/>
                <a:ea typeface="Source Sans Pro"/>
              </a:rPr>
              <a:t>Det </a:t>
            </a:r>
            <a:r>
              <a:rPr lang="en-US" err="1">
                <a:latin typeface="Source Sans Pro"/>
                <a:ea typeface="Source Sans Pro"/>
              </a:rPr>
              <a:t>finns</a:t>
            </a:r>
            <a:r>
              <a:rPr lang="en-US">
                <a:latin typeface="Source Sans Pro"/>
                <a:ea typeface="Source Sans Pro"/>
              </a:rPr>
              <a:t> </a:t>
            </a:r>
            <a:r>
              <a:rPr lang="en-US" err="1">
                <a:latin typeface="Source Sans Pro"/>
                <a:ea typeface="Source Sans Pro"/>
              </a:rPr>
              <a:t>ett</a:t>
            </a:r>
            <a:r>
              <a:rPr lang="en-US">
                <a:latin typeface="Source Sans Pro"/>
                <a:ea typeface="Source Sans Pro"/>
              </a:rPr>
              <a:t> </a:t>
            </a:r>
            <a:r>
              <a:rPr lang="en-US" err="1">
                <a:latin typeface="Source Sans Pro"/>
                <a:ea typeface="Source Sans Pro"/>
              </a:rPr>
              <a:t>statsbidrag</a:t>
            </a:r>
            <a:r>
              <a:rPr lang="en-US">
                <a:latin typeface="Source Sans Pro"/>
                <a:ea typeface="Source Sans Pro"/>
              </a:rPr>
              <a:t> </a:t>
            </a:r>
            <a:r>
              <a:rPr lang="en-US" err="1">
                <a:latin typeface="Source Sans Pro"/>
                <a:ea typeface="Source Sans Pro"/>
              </a:rPr>
              <a:t>att</a:t>
            </a:r>
            <a:r>
              <a:rPr lang="en-US">
                <a:latin typeface="Source Sans Pro"/>
                <a:ea typeface="Source Sans Pro"/>
              </a:rPr>
              <a:t> </a:t>
            </a:r>
            <a:r>
              <a:rPr lang="en-US" err="1">
                <a:latin typeface="Source Sans Pro"/>
                <a:ea typeface="Source Sans Pro"/>
              </a:rPr>
              <a:t>söka</a:t>
            </a:r>
            <a:r>
              <a:rPr lang="en-US">
                <a:latin typeface="Source Sans Pro"/>
                <a:ea typeface="Source Sans Pro"/>
              </a:rPr>
              <a:t> </a:t>
            </a:r>
            <a:r>
              <a:rPr lang="en-US" err="1">
                <a:solidFill>
                  <a:srgbClr val="262626"/>
                </a:solidFill>
                <a:latin typeface="Source Sans Pro"/>
                <a:ea typeface="Source Sans Pro"/>
              </a:rPr>
              <a:t>som</a:t>
            </a:r>
            <a:r>
              <a:rPr lang="en-US">
                <a:solidFill>
                  <a:srgbClr val="262626"/>
                </a:solidFill>
                <a:latin typeface="Source Sans Pro"/>
                <a:ea typeface="Source Sans Pro"/>
              </a:rPr>
              <a:t> ska </a:t>
            </a:r>
            <a:r>
              <a:rPr lang="en-US" err="1">
                <a:solidFill>
                  <a:srgbClr val="262626"/>
                </a:solidFill>
                <a:latin typeface="Source Sans Pro"/>
                <a:ea typeface="Source Sans Pro"/>
              </a:rPr>
              <a:t>användas</a:t>
            </a:r>
            <a:r>
              <a:rPr lang="en-US">
                <a:solidFill>
                  <a:srgbClr val="262626"/>
                </a:solidFill>
                <a:latin typeface="Source Sans Pro"/>
                <a:ea typeface="Source Sans Pro"/>
              </a:rPr>
              <a:t> till </a:t>
            </a:r>
            <a:r>
              <a:rPr lang="en-US" err="1">
                <a:solidFill>
                  <a:srgbClr val="262626"/>
                </a:solidFill>
                <a:latin typeface="Source Sans Pro"/>
                <a:ea typeface="Source Sans Pro"/>
              </a:rPr>
              <a:t>säkerhetshöjande</a:t>
            </a:r>
            <a:r>
              <a:rPr lang="en-US">
                <a:solidFill>
                  <a:srgbClr val="262626"/>
                </a:solidFill>
                <a:latin typeface="Source Sans Pro"/>
                <a:ea typeface="Source Sans Pro"/>
              </a:rPr>
              <a:t> </a:t>
            </a:r>
            <a:r>
              <a:rPr lang="en-US" err="1">
                <a:solidFill>
                  <a:srgbClr val="262626"/>
                </a:solidFill>
                <a:latin typeface="Source Sans Pro"/>
                <a:ea typeface="Source Sans Pro"/>
              </a:rPr>
              <a:t>åtgärder</a:t>
            </a:r>
            <a:r>
              <a:rPr lang="en-US">
                <a:solidFill>
                  <a:srgbClr val="262626"/>
                </a:solidFill>
                <a:latin typeface="Source Sans Pro"/>
                <a:ea typeface="Source Sans Pro"/>
              </a:rPr>
              <a:t> för </a:t>
            </a:r>
            <a:r>
              <a:rPr lang="en-US" err="1">
                <a:solidFill>
                  <a:srgbClr val="262626"/>
                </a:solidFill>
                <a:latin typeface="Source Sans Pro"/>
                <a:ea typeface="Source Sans Pro"/>
              </a:rPr>
              <a:t>att</a:t>
            </a:r>
            <a:r>
              <a:rPr lang="en-US">
                <a:solidFill>
                  <a:srgbClr val="262626"/>
                </a:solidFill>
                <a:latin typeface="Source Sans Pro"/>
                <a:ea typeface="Source Sans Pro"/>
              </a:rPr>
              <a:t> </a:t>
            </a:r>
            <a:r>
              <a:rPr lang="en-US" err="1">
                <a:solidFill>
                  <a:srgbClr val="262626"/>
                </a:solidFill>
                <a:latin typeface="Source Sans Pro"/>
                <a:ea typeface="Source Sans Pro"/>
              </a:rPr>
              <a:t>stötta</a:t>
            </a:r>
            <a:r>
              <a:rPr lang="en-US">
                <a:solidFill>
                  <a:srgbClr val="262626"/>
                </a:solidFill>
                <a:latin typeface="Source Sans Pro"/>
                <a:ea typeface="Source Sans Pro"/>
              </a:rPr>
              <a:t> </a:t>
            </a:r>
            <a:r>
              <a:rPr lang="en-US" err="1">
                <a:solidFill>
                  <a:srgbClr val="262626"/>
                </a:solidFill>
                <a:latin typeface="Source Sans Pro"/>
                <a:ea typeface="Source Sans Pro"/>
              </a:rPr>
              <a:t>huvudmän</a:t>
            </a:r>
            <a:r>
              <a:rPr lang="en-US">
                <a:solidFill>
                  <a:srgbClr val="262626"/>
                </a:solidFill>
                <a:latin typeface="Source Sans Pro"/>
                <a:ea typeface="Source Sans Pro"/>
              </a:rPr>
              <a:t> </a:t>
            </a:r>
            <a:r>
              <a:rPr lang="en-US" err="1">
                <a:solidFill>
                  <a:srgbClr val="262626"/>
                </a:solidFill>
                <a:latin typeface="Source Sans Pro"/>
                <a:ea typeface="Source Sans Pro"/>
              </a:rPr>
              <a:t>i</a:t>
            </a:r>
            <a:r>
              <a:rPr lang="en-US">
                <a:solidFill>
                  <a:srgbClr val="262626"/>
                </a:solidFill>
                <a:latin typeface="Source Sans Pro"/>
                <a:ea typeface="Source Sans Pro"/>
              </a:rPr>
              <a:t> </a:t>
            </a:r>
            <a:r>
              <a:rPr lang="en-US" err="1">
                <a:solidFill>
                  <a:srgbClr val="262626"/>
                </a:solidFill>
                <a:latin typeface="Source Sans Pro"/>
                <a:ea typeface="Source Sans Pro"/>
              </a:rPr>
              <a:t>säkerhetsarbete</a:t>
            </a:r>
            <a:r>
              <a:rPr lang="en-US">
                <a:solidFill>
                  <a:srgbClr val="262626"/>
                </a:solidFill>
                <a:latin typeface="Source Sans Pro"/>
                <a:ea typeface="Source Sans Pro"/>
              </a:rPr>
              <a:t> </a:t>
            </a:r>
            <a:r>
              <a:rPr lang="en-US" err="1">
                <a:solidFill>
                  <a:srgbClr val="262626"/>
                </a:solidFill>
                <a:latin typeface="Source Sans Pro"/>
                <a:ea typeface="Source Sans Pro"/>
              </a:rPr>
              <a:t>i</a:t>
            </a:r>
            <a:r>
              <a:rPr lang="en-US">
                <a:solidFill>
                  <a:srgbClr val="262626"/>
                </a:solidFill>
                <a:latin typeface="Source Sans Pro"/>
                <a:ea typeface="Source Sans Pro"/>
              </a:rPr>
              <a:t> </a:t>
            </a:r>
            <a:r>
              <a:rPr lang="en-US" err="1">
                <a:solidFill>
                  <a:srgbClr val="262626"/>
                </a:solidFill>
                <a:latin typeface="Source Sans Pro"/>
                <a:ea typeface="Source Sans Pro"/>
              </a:rPr>
              <a:t>brottsförebyggande</a:t>
            </a:r>
            <a:r>
              <a:rPr lang="en-US">
                <a:solidFill>
                  <a:srgbClr val="262626"/>
                </a:solidFill>
                <a:latin typeface="Source Sans Pro"/>
                <a:ea typeface="Source Sans Pro"/>
              </a:rPr>
              <a:t> </a:t>
            </a:r>
            <a:r>
              <a:rPr lang="en-US" err="1">
                <a:solidFill>
                  <a:srgbClr val="262626"/>
                </a:solidFill>
                <a:latin typeface="Source Sans Pro"/>
                <a:ea typeface="Source Sans Pro"/>
              </a:rPr>
              <a:t>syfte</a:t>
            </a:r>
            <a:r>
              <a:rPr lang="en-US">
                <a:solidFill>
                  <a:srgbClr val="262626"/>
                </a:solidFill>
                <a:latin typeface="Source Sans Pro"/>
                <a:ea typeface="Source Sans Pro"/>
              </a:rPr>
              <a:t>. </a:t>
            </a:r>
          </a:p>
          <a:p>
            <a:r>
              <a:rPr lang="en-US" err="1">
                <a:solidFill>
                  <a:srgbClr val="262626"/>
                </a:solidFill>
                <a:latin typeface="Source Sans Pro"/>
                <a:ea typeface="Source Sans Pro"/>
              </a:rPr>
              <a:t>Begär</a:t>
            </a:r>
            <a:r>
              <a:rPr lang="en-US">
                <a:solidFill>
                  <a:srgbClr val="262626"/>
                </a:solidFill>
                <a:latin typeface="Source Sans Pro"/>
                <a:ea typeface="Source Sans Pro"/>
              </a:rPr>
              <a:t> </a:t>
            </a:r>
            <a:r>
              <a:rPr lang="en-US" err="1">
                <a:solidFill>
                  <a:srgbClr val="262626"/>
                </a:solidFill>
                <a:latin typeface="Source Sans Pro"/>
                <a:ea typeface="Source Sans Pro"/>
              </a:rPr>
              <a:t>ut</a:t>
            </a:r>
            <a:r>
              <a:rPr lang="en-US">
                <a:solidFill>
                  <a:srgbClr val="262626"/>
                </a:solidFill>
                <a:latin typeface="Source Sans Pro"/>
                <a:ea typeface="Source Sans Pro"/>
              </a:rPr>
              <a:t> </a:t>
            </a:r>
            <a:r>
              <a:rPr lang="en-US" err="1">
                <a:solidFill>
                  <a:srgbClr val="262626"/>
                </a:solidFill>
                <a:latin typeface="Source Sans Pro"/>
                <a:ea typeface="Source Sans Pro"/>
              </a:rPr>
              <a:t>bidrag</a:t>
            </a:r>
            <a:r>
              <a:rPr lang="en-US">
                <a:solidFill>
                  <a:srgbClr val="262626"/>
                </a:solidFill>
                <a:latin typeface="Source Sans Pro"/>
                <a:ea typeface="Source Sans Pro"/>
              </a:rPr>
              <a:t> för </a:t>
            </a:r>
            <a:r>
              <a:rPr lang="en-US" err="1">
                <a:solidFill>
                  <a:srgbClr val="262626"/>
                </a:solidFill>
                <a:latin typeface="Source Sans Pro"/>
                <a:ea typeface="Source Sans Pro"/>
              </a:rPr>
              <a:t>att</a:t>
            </a:r>
            <a:r>
              <a:rPr lang="en-US">
                <a:solidFill>
                  <a:srgbClr val="262626"/>
                </a:solidFill>
                <a:latin typeface="Source Sans Pro"/>
                <a:ea typeface="Source Sans Pro"/>
              </a:rPr>
              <a:t> </a:t>
            </a:r>
            <a:r>
              <a:rPr lang="en-US" err="1">
                <a:solidFill>
                  <a:srgbClr val="262626"/>
                </a:solidFill>
                <a:latin typeface="Source Sans Pro"/>
                <a:ea typeface="Source Sans Pro"/>
              </a:rPr>
              <a:t>ersätta</a:t>
            </a:r>
            <a:r>
              <a:rPr lang="en-US">
                <a:solidFill>
                  <a:srgbClr val="262626"/>
                </a:solidFill>
                <a:latin typeface="Source Sans Pro"/>
                <a:ea typeface="Source Sans Pro"/>
              </a:rPr>
              <a:t> </a:t>
            </a:r>
            <a:r>
              <a:rPr lang="en-US" err="1">
                <a:solidFill>
                  <a:srgbClr val="262626"/>
                </a:solidFill>
                <a:latin typeface="Source Sans Pro"/>
                <a:ea typeface="Source Sans Pro"/>
              </a:rPr>
              <a:t>kostnader</a:t>
            </a:r>
            <a:r>
              <a:rPr lang="en-US">
                <a:solidFill>
                  <a:srgbClr val="262626"/>
                </a:solidFill>
                <a:latin typeface="Source Sans Pro"/>
                <a:ea typeface="Source Sans Pro"/>
              </a:rPr>
              <a:t> </a:t>
            </a:r>
            <a:r>
              <a:rPr lang="en-US" err="1">
                <a:solidFill>
                  <a:srgbClr val="262626"/>
                </a:solidFill>
                <a:latin typeface="Source Sans Pro"/>
                <a:ea typeface="Source Sans Pro"/>
              </a:rPr>
              <a:t>som</a:t>
            </a:r>
            <a:r>
              <a:rPr lang="en-US">
                <a:solidFill>
                  <a:srgbClr val="262626"/>
                </a:solidFill>
                <a:latin typeface="Source Sans Pro"/>
                <a:ea typeface="Source Sans Pro"/>
              </a:rPr>
              <a:t> </a:t>
            </a:r>
            <a:r>
              <a:rPr lang="en-US" err="1">
                <a:solidFill>
                  <a:srgbClr val="262626"/>
                </a:solidFill>
                <a:latin typeface="Source Sans Pro"/>
                <a:ea typeface="Source Sans Pro"/>
              </a:rPr>
              <a:t>ni</a:t>
            </a:r>
            <a:r>
              <a:rPr lang="en-US">
                <a:solidFill>
                  <a:srgbClr val="262626"/>
                </a:solidFill>
                <a:latin typeface="Source Sans Pro"/>
                <a:ea typeface="Source Sans Pro"/>
              </a:rPr>
              <a:t> redan </a:t>
            </a:r>
            <a:r>
              <a:rPr lang="en-US" err="1">
                <a:solidFill>
                  <a:srgbClr val="262626"/>
                </a:solidFill>
                <a:latin typeface="Source Sans Pro"/>
                <a:ea typeface="Source Sans Pro"/>
              </a:rPr>
              <a:t>har</a:t>
            </a:r>
            <a:r>
              <a:rPr lang="en-US">
                <a:solidFill>
                  <a:srgbClr val="262626"/>
                </a:solidFill>
                <a:latin typeface="Source Sans Pro"/>
                <a:ea typeface="Source Sans Pro"/>
              </a:rPr>
              <a:t> haft </a:t>
            </a:r>
            <a:r>
              <a:rPr lang="en-US" err="1">
                <a:solidFill>
                  <a:srgbClr val="262626"/>
                </a:solidFill>
                <a:latin typeface="Source Sans Pro"/>
                <a:ea typeface="Source Sans Pro"/>
              </a:rPr>
              <a:t>eller</a:t>
            </a:r>
            <a:r>
              <a:rPr lang="en-US">
                <a:solidFill>
                  <a:srgbClr val="262626"/>
                </a:solidFill>
                <a:latin typeface="Source Sans Pro"/>
                <a:ea typeface="Source Sans Pro"/>
              </a:rPr>
              <a:t> </a:t>
            </a:r>
            <a:r>
              <a:rPr lang="en-US" err="1">
                <a:solidFill>
                  <a:srgbClr val="262626"/>
                </a:solidFill>
                <a:latin typeface="Source Sans Pro"/>
                <a:ea typeface="Source Sans Pro"/>
              </a:rPr>
              <a:t>väntas</a:t>
            </a:r>
            <a:r>
              <a:rPr lang="en-US">
                <a:solidFill>
                  <a:srgbClr val="262626"/>
                </a:solidFill>
                <a:latin typeface="Source Sans Pro"/>
                <a:ea typeface="Source Sans Pro"/>
              </a:rPr>
              <a:t> ha under </a:t>
            </a:r>
            <a:r>
              <a:rPr lang="en-US" err="1">
                <a:solidFill>
                  <a:srgbClr val="262626"/>
                </a:solidFill>
                <a:latin typeface="Source Sans Pro"/>
                <a:ea typeface="Source Sans Pro"/>
              </a:rPr>
              <a:t>innevarande</a:t>
            </a:r>
            <a:r>
              <a:rPr lang="en-US">
                <a:solidFill>
                  <a:srgbClr val="262626"/>
                </a:solidFill>
                <a:latin typeface="Source Sans Pro"/>
                <a:ea typeface="Source Sans Pro"/>
              </a:rPr>
              <a:t> </a:t>
            </a:r>
            <a:r>
              <a:rPr lang="en-US" err="1">
                <a:solidFill>
                  <a:srgbClr val="262626"/>
                </a:solidFill>
                <a:latin typeface="Source Sans Pro"/>
                <a:ea typeface="Source Sans Pro"/>
              </a:rPr>
              <a:t>bidragsår</a:t>
            </a:r>
            <a:r>
              <a:rPr lang="en-US">
                <a:solidFill>
                  <a:srgbClr val="262626"/>
                </a:solidFill>
                <a:latin typeface="Source Sans Pro"/>
                <a:ea typeface="Source Sans Pro"/>
              </a:rPr>
              <a:t>. </a:t>
            </a:r>
            <a:endParaRPr lang="en-US">
              <a:solidFill>
                <a:srgbClr val="000000"/>
              </a:solidFill>
              <a:latin typeface="Source Sans Pro"/>
              <a:ea typeface="Source Sans Pro" panose="020B0503030403020204" pitchFamily="34" charset="0"/>
            </a:endParaRPr>
          </a:p>
          <a:p>
            <a:r>
              <a:rPr lang="en-US" b="1" err="1">
                <a:solidFill>
                  <a:srgbClr val="262626"/>
                </a:solidFill>
                <a:latin typeface="Source Sans Pro"/>
                <a:ea typeface="Source Sans Pro"/>
              </a:rPr>
              <a:t>Begäran</a:t>
            </a:r>
            <a:r>
              <a:rPr lang="en-US" b="1">
                <a:solidFill>
                  <a:srgbClr val="262626"/>
                </a:solidFill>
                <a:latin typeface="Source Sans Pro"/>
                <a:ea typeface="Source Sans Pro"/>
              </a:rPr>
              <a:t> om </a:t>
            </a:r>
            <a:r>
              <a:rPr lang="en-US" b="1" err="1">
                <a:solidFill>
                  <a:srgbClr val="262626"/>
                </a:solidFill>
                <a:latin typeface="Source Sans Pro"/>
                <a:ea typeface="Source Sans Pro"/>
              </a:rPr>
              <a:t>utbetalning</a:t>
            </a:r>
            <a:r>
              <a:rPr lang="en-US" b="1">
                <a:solidFill>
                  <a:srgbClr val="262626"/>
                </a:solidFill>
                <a:latin typeface="Source Sans Pro"/>
                <a:ea typeface="Source Sans Pro"/>
              </a:rPr>
              <a:t> </a:t>
            </a:r>
            <a:r>
              <a:rPr lang="en-US" b="1" err="1">
                <a:solidFill>
                  <a:srgbClr val="262626"/>
                </a:solidFill>
                <a:latin typeface="Source Sans Pro"/>
                <a:ea typeface="Source Sans Pro"/>
              </a:rPr>
              <a:t>är</a:t>
            </a:r>
            <a:r>
              <a:rPr lang="en-US" b="1">
                <a:solidFill>
                  <a:srgbClr val="262626"/>
                </a:solidFill>
                <a:latin typeface="Source Sans Pro"/>
                <a:ea typeface="Source Sans Pro"/>
              </a:rPr>
              <a:t> </a:t>
            </a:r>
            <a:r>
              <a:rPr lang="en-US" b="1" err="1">
                <a:solidFill>
                  <a:srgbClr val="262626"/>
                </a:solidFill>
                <a:latin typeface="Source Sans Pro"/>
                <a:ea typeface="Source Sans Pro"/>
              </a:rPr>
              <a:t>öppen</a:t>
            </a:r>
            <a:r>
              <a:rPr lang="en-US" b="1">
                <a:solidFill>
                  <a:srgbClr val="262626"/>
                </a:solidFill>
                <a:latin typeface="Source Sans Pro"/>
                <a:ea typeface="Source Sans Pro"/>
              </a:rPr>
              <a:t> 1 </a:t>
            </a:r>
            <a:r>
              <a:rPr lang="en-US" b="1" err="1">
                <a:solidFill>
                  <a:srgbClr val="262626"/>
                </a:solidFill>
                <a:latin typeface="Source Sans Pro"/>
                <a:ea typeface="Source Sans Pro"/>
              </a:rPr>
              <a:t>oktober</a:t>
            </a:r>
            <a:r>
              <a:rPr lang="en-US" b="1">
                <a:solidFill>
                  <a:srgbClr val="262626"/>
                </a:solidFill>
                <a:latin typeface="Source Sans Pro"/>
                <a:ea typeface="Source Sans Pro"/>
              </a:rPr>
              <a:t>–3 </a:t>
            </a:r>
            <a:r>
              <a:rPr lang="en-US" b="1" err="1">
                <a:solidFill>
                  <a:srgbClr val="262626"/>
                </a:solidFill>
                <a:latin typeface="Source Sans Pro"/>
                <a:ea typeface="Source Sans Pro"/>
              </a:rPr>
              <a:t>november</a:t>
            </a:r>
            <a:r>
              <a:rPr lang="en-US" b="1">
                <a:solidFill>
                  <a:srgbClr val="262626"/>
                </a:solidFill>
                <a:latin typeface="Source Sans Pro"/>
                <a:ea typeface="Source Sans Pro"/>
              </a:rPr>
              <a:t> 2025</a:t>
            </a:r>
            <a:r>
              <a:rPr lang="en-US">
                <a:solidFill>
                  <a:srgbClr val="262626"/>
                </a:solidFill>
                <a:latin typeface="Source Sans Pro"/>
                <a:ea typeface="Source Sans Pro"/>
              </a:rPr>
              <a:t> </a:t>
            </a:r>
            <a:r>
              <a:rPr lang="en-US" err="1">
                <a:solidFill>
                  <a:srgbClr val="262626"/>
                </a:solidFill>
                <a:latin typeface="Source Sans Pro"/>
                <a:ea typeface="Source Sans Pro"/>
              </a:rPr>
              <a:t>i</a:t>
            </a:r>
            <a:r>
              <a:rPr lang="en-US">
                <a:solidFill>
                  <a:srgbClr val="262626"/>
                </a:solidFill>
                <a:latin typeface="Source Sans Pro"/>
                <a:ea typeface="Source Sans Pro"/>
              </a:rPr>
              <a:t> e-</a:t>
            </a:r>
            <a:r>
              <a:rPr lang="en-US" err="1">
                <a:solidFill>
                  <a:srgbClr val="262626"/>
                </a:solidFill>
                <a:latin typeface="Source Sans Pro"/>
                <a:ea typeface="Source Sans Pro"/>
              </a:rPr>
              <a:t>tjänsten</a:t>
            </a:r>
            <a:r>
              <a:rPr lang="en-US">
                <a:solidFill>
                  <a:srgbClr val="262626"/>
                </a:solidFill>
                <a:latin typeface="Source Sans Pro"/>
                <a:ea typeface="Source Sans Pro"/>
              </a:rPr>
              <a:t> för </a:t>
            </a:r>
            <a:r>
              <a:rPr lang="en-US" err="1">
                <a:solidFill>
                  <a:srgbClr val="262626"/>
                </a:solidFill>
                <a:latin typeface="Source Sans Pro"/>
                <a:ea typeface="Source Sans Pro"/>
              </a:rPr>
              <a:t>statsbidrag</a:t>
            </a:r>
            <a:r>
              <a:rPr lang="en-US">
                <a:solidFill>
                  <a:srgbClr val="262626"/>
                </a:solidFill>
                <a:latin typeface="Source Sans Pro"/>
                <a:ea typeface="Source Sans Pro"/>
              </a:rPr>
              <a:t>.</a:t>
            </a:r>
            <a:endParaRPr lang="en-US">
              <a:latin typeface="Source Sans Pro"/>
              <a:ea typeface="Source Sans Pro"/>
            </a:endParaRPr>
          </a:p>
          <a:p>
            <a:r>
              <a:rPr lang="en-US" err="1">
                <a:solidFill>
                  <a:srgbClr val="262626"/>
                </a:solidFill>
                <a:latin typeface="Source Sans Pro"/>
                <a:ea typeface="Source Sans Pro"/>
              </a:rPr>
              <a:t>Läs</a:t>
            </a:r>
            <a:r>
              <a:rPr lang="en-US">
                <a:solidFill>
                  <a:srgbClr val="262626"/>
                </a:solidFill>
                <a:latin typeface="Source Sans Pro"/>
                <a:ea typeface="Source Sans Pro"/>
              </a:rPr>
              <a:t> </a:t>
            </a:r>
            <a:r>
              <a:rPr lang="en-US" err="1">
                <a:solidFill>
                  <a:srgbClr val="262626"/>
                </a:solidFill>
                <a:latin typeface="Source Sans Pro"/>
                <a:ea typeface="Source Sans Pro"/>
              </a:rPr>
              <a:t>mer</a:t>
            </a:r>
            <a:r>
              <a:rPr lang="en-US">
                <a:solidFill>
                  <a:srgbClr val="262626"/>
                </a:solidFill>
                <a:latin typeface="Source Sans Pro"/>
                <a:ea typeface="Source Sans Pro"/>
              </a:rPr>
              <a:t> </a:t>
            </a:r>
            <a:r>
              <a:rPr lang="en-US" err="1">
                <a:solidFill>
                  <a:srgbClr val="262626"/>
                </a:solidFill>
                <a:latin typeface="Source Sans Pro"/>
                <a:ea typeface="Source Sans Pro"/>
              </a:rPr>
              <a:t>och</a:t>
            </a:r>
            <a:r>
              <a:rPr lang="en-US">
                <a:solidFill>
                  <a:srgbClr val="262626"/>
                </a:solidFill>
                <a:latin typeface="Source Sans Pro"/>
                <a:ea typeface="Source Sans Pro"/>
              </a:rPr>
              <a:t> </a:t>
            </a:r>
            <a:r>
              <a:rPr lang="en-US" err="1">
                <a:solidFill>
                  <a:srgbClr val="262626"/>
                </a:solidFill>
                <a:latin typeface="Source Sans Pro"/>
                <a:ea typeface="Source Sans Pro"/>
              </a:rPr>
              <a:t>begär</a:t>
            </a:r>
            <a:r>
              <a:rPr lang="en-US">
                <a:solidFill>
                  <a:srgbClr val="262626"/>
                </a:solidFill>
                <a:latin typeface="Source Sans Pro"/>
                <a:ea typeface="Source Sans Pro"/>
              </a:rPr>
              <a:t> </a:t>
            </a:r>
            <a:r>
              <a:rPr lang="en-US" err="1">
                <a:solidFill>
                  <a:srgbClr val="262626"/>
                </a:solidFill>
                <a:latin typeface="Source Sans Pro"/>
                <a:ea typeface="Source Sans Pro"/>
              </a:rPr>
              <a:t>utbetalning</a:t>
            </a:r>
            <a:r>
              <a:rPr lang="en-US">
                <a:solidFill>
                  <a:srgbClr val="262626"/>
                </a:solidFill>
                <a:latin typeface="Source Sans Pro"/>
                <a:ea typeface="Source Sans Pro"/>
              </a:rPr>
              <a:t> </a:t>
            </a:r>
            <a:r>
              <a:rPr lang="en-US">
                <a:solidFill>
                  <a:srgbClr val="262626"/>
                </a:solidFill>
                <a:latin typeface="Source Sans Pro"/>
                <a:ea typeface="Source Sans Pro"/>
                <a:hlinkClick r:id="rId2"/>
              </a:rPr>
              <a:t>här.</a:t>
            </a:r>
            <a:endParaRPr lang="en-US">
              <a:solidFill>
                <a:srgbClr val="262626"/>
              </a:solidFill>
              <a:ea typeface="Source Sans Pro"/>
            </a:endParaRPr>
          </a:p>
          <a:p>
            <a:br>
              <a:rPr lang="en-US"/>
            </a:br>
            <a:endParaRPr lang="en-US"/>
          </a:p>
        </p:txBody>
      </p:sp>
      <p:sp>
        <p:nvSpPr>
          <p:cNvPr id="4" name="Slide Number Placeholder 3">
            <a:extLst>
              <a:ext uri="{FF2B5EF4-FFF2-40B4-BE49-F238E27FC236}">
                <a16:creationId xmlns:a16="http://schemas.microsoft.com/office/drawing/2014/main" id="{E399DD43-91A0-8B96-332C-B586B9E3101B}"/>
              </a:ext>
            </a:extLst>
          </p:cNvPr>
          <p:cNvSpPr>
            <a:spLocks noGrp="1"/>
          </p:cNvSpPr>
          <p:nvPr>
            <p:ph type="sldNum" sz="quarter" idx="12"/>
          </p:nvPr>
        </p:nvSpPr>
        <p:spPr/>
        <p:txBody>
          <a:bodyPr/>
          <a:lstStyle/>
          <a:p>
            <a:fld id="{D02B33C2-54EE-4A44-9B78-6F01870CE737}" type="slidenum">
              <a:rPr lang="sv-SE" smtClean="0"/>
              <a:t>42</a:t>
            </a:fld>
            <a:endParaRPr lang="sv-SE"/>
          </a:p>
        </p:txBody>
      </p:sp>
    </p:spTree>
    <p:extLst>
      <p:ext uri="{BB962C8B-B14F-4D97-AF65-F5344CB8AC3E}">
        <p14:creationId xmlns:p14="http://schemas.microsoft.com/office/powerpoint/2010/main" val="1155011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4A70883-E696-712F-7ECA-15C6207A36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58615" y="537487"/>
            <a:ext cx="4080998" cy="5783025"/>
          </a:xfrm>
          <a:prstGeom prst="rect">
            <a:avLst/>
          </a:prstGeom>
          <a:solidFill>
            <a:srgbClr val="FFFFFF"/>
          </a:solidFill>
        </p:spPr>
      </p:pic>
      <p:sp>
        <p:nvSpPr>
          <p:cNvPr id="2" name="Rubrik 1">
            <a:extLst>
              <a:ext uri="{FF2B5EF4-FFF2-40B4-BE49-F238E27FC236}">
                <a16:creationId xmlns:a16="http://schemas.microsoft.com/office/drawing/2014/main" id="{8F342278-919A-A7D8-CECA-C725AAAAE384}"/>
              </a:ext>
            </a:extLst>
          </p:cNvPr>
          <p:cNvSpPr>
            <a:spLocks noGrp="1"/>
          </p:cNvSpPr>
          <p:nvPr>
            <p:ph type="title"/>
          </p:nvPr>
        </p:nvSpPr>
        <p:spPr>
          <a:xfrm>
            <a:off x="838200" y="1195709"/>
            <a:ext cx="6529039" cy="1380947"/>
          </a:xfrm>
        </p:spPr>
        <p:txBody>
          <a:bodyPr anchor="b">
            <a:normAutofit/>
          </a:bodyPr>
          <a:lstStyle/>
          <a:p>
            <a:r>
              <a:rPr lang="sv-SE"/>
              <a:t>Vägledning vid kris</a:t>
            </a:r>
          </a:p>
        </p:txBody>
      </p:sp>
      <p:sp>
        <p:nvSpPr>
          <p:cNvPr id="3" name="Platshållare för innehåll 2">
            <a:extLst>
              <a:ext uri="{FF2B5EF4-FFF2-40B4-BE49-F238E27FC236}">
                <a16:creationId xmlns:a16="http://schemas.microsoft.com/office/drawing/2014/main" id="{8A76B3F7-7CBD-465F-BE78-91A99873FEA4}"/>
              </a:ext>
            </a:extLst>
          </p:cNvPr>
          <p:cNvSpPr>
            <a:spLocks noGrp="1"/>
          </p:cNvSpPr>
          <p:nvPr>
            <p:ph idx="1"/>
          </p:nvPr>
        </p:nvSpPr>
        <p:spPr>
          <a:xfrm>
            <a:off x="838200" y="2634712"/>
            <a:ext cx="6529039" cy="3542250"/>
          </a:xfrm>
        </p:spPr>
        <p:txBody>
          <a:bodyPr vert="horz" lIns="91440" tIns="45720" rIns="91440" bIns="45720" rtlCol="0" anchor="t">
            <a:normAutofit/>
          </a:bodyPr>
          <a:lstStyle/>
          <a:p>
            <a:r>
              <a:rPr lang="sv-SE">
                <a:latin typeface="Source Sans Pro"/>
                <a:ea typeface="Source Sans Pro"/>
              </a:rPr>
              <a:t>Vägledning för förskolor och skolor: </a:t>
            </a:r>
            <a:r>
              <a:rPr lang="sv-SE">
                <a:latin typeface="Source Sans Pro"/>
                <a:ea typeface="Source Sans Pro"/>
                <a:hlinkClick r:id="rId3" tooltip="https://www.skolverket.se/sok-publikationer/publikationsserier/ovrigt-material/2025/var-beredd-om-det-blir-kris-eller-krig---vagledning-for-forskolor-och-skolor?utm_medium=email&amp;utm_source=ungapped&amp;utm_campaign=skolverkets+nyhetsbrev+17%2c+2025"/>
              </a:rPr>
              <a:t>Var beredd om det blir kris eller krig – vägledning för förskolor och skolor - Skolverket</a:t>
            </a:r>
            <a:r>
              <a:rPr lang="sv-SE">
                <a:latin typeface="Source Sans Pro"/>
                <a:ea typeface="Source Sans Pro"/>
              </a:rPr>
              <a:t>        </a:t>
            </a:r>
          </a:p>
          <a:p>
            <a:endParaRPr lang="sv-SE">
              <a:ea typeface="Source Sans Pro"/>
            </a:endParaRPr>
          </a:p>
          <a:p>
            <a:r>
              <a:rPr lang="sv-SE">
                <a:solidFill>
                  <a:srgbClr val="262626"/>
                </a:solidFill>
                <a:latin typeface="Source Sans Pro"/>
                <a:ea typeface="Source Sans Pro"/>
              </a:rPr>
              <a:t>"God beredskap för kriser och krig behövs för att barn och elever alltid ska kunna få utbildning och tillsyn i en trygg miljö. När ni förbereder er för att hantera olika typer av kriser ökar tryggheten för barn, elever och personal."</a:t>
            </a:r>
            <a:endParaRPr lang="sv-SE">
              <a:latin typeface="Source Sans Pro"/>
              <a:ea typeface="Source Sans Pro"/>
            </a:endParaRPr>
          </a:p>
        </p:txBody>
      </p:sp>
      <p:sp>
        <p:nvSpPr>
          <p:cNvPr id="4" name="Platshållare för bildnummer 3" hidden="1">
            <a:extLst>
              <a:ext uri="{FF2B5EF4-FFF2-40B4-BE49-F238E27FC236}">
                <a16:creationId xmlns:a16="http://schemas.microsoft.com/office/drawing/2014/main" id="{8A5A9EC9-0248-25F5-3049-EF8DEBC090BB}"/>
              </a:ext>
            </a:extLst>
          </p:cNvPr>
          <p:cNvSpPr>
            <a:spLocks noGrp="1"/>
          </p:cNvSpPr>
          <p:nvPr>
            <p:ph type="sldNum" sz="quarter" idx="4294967295"/>
          </p:nvPr>
        </p:nvSpPr>
        <p:spPr>
          <a:xfrm>
            <a:off x="9160727"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3405163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486245-DC71-6864-86FE-7896A384C1CD}"/>
              </a:ext>
            </a:extLst>
          </p:cNvPr>
          <p:cNvSpPr>
            <a:spLocks noGrp="1"/>
          </p:cNvSpPr>
          <p:nvPr>
            <p:ph type="title"/>
          </p:nvPr>
        </p:nvSpPr>
        <p:spPr/>
        <p:txBody>
          <a:bodyPr/>
          <a:lstStyle/>
          <a:p>
            <a:r>
              <a:rPr lang="sv-SE" b="1"/>
              <a:t>Professionsprogrammet</a:t>
            </a:r>
            <a:br>
              <a:rPr lang="sv-SE" b="1"/>
            </a:br>
            <a:endParaRPr lang="sv-SE"/>
          </a:p>
        </p:txBody>
      </p:sp>
      <p:sp>
        <p:nvSpPr>
          <p:cNvPr id="3" name="Platshållare för innehåll 2">
            <a:extLst>
              <a:ext uri="{FF2B5EF4-FFF2-40B4-BE49-F238E27FC236}">
                <a16:creationId xmlns:a16="http://schemas.microsoft.com/office/drawing/2014/main" id="{0A9C961E-E098-C8F3-1D2C-CDC5D63768FF}"/>
              </a:ext>
            </a:extLst>
          </p:cNvPr>
          <p:cNvSpPr>
            <a:spLocks noGrp="1"/>
          </p:cNvSpPr>
          <p:nvPr>
            <p:ph idx="1"/>
          </p:nvPr>
        </p:nvSpPr>
        <p:spPr>
          <a:xfrm>
            <a:off x="838200" y="2320071"/>
            <a:ext cx="9371646" cy="3542250"/>
          </a:xfrm>
        </p:spPr>
        <p:txBody>
          <a:bodyPr/>
          <a:lstStyle/>
          <a:p>
            <a:r>
              <a:rPr lang="sv-SE"/>
              <a:t>Professionsprogrammet ger rektorer, lärare och förskollärare möjlighet till kontinuerlig och kvalitetssäkrad kompetensutveckling under hela yrkeslivet. </a:t>
            </a:r>
          </a:p>
          <a:p>
            <a:r>
              <a:rPr lang="sv-SE"/>
              <a:t>Här hittar du information om vilken kompetensutveckling som ingår och om villkoren för meritering.</a:t>
            </a:r>
          </a:p>
          <a:p>
            <a:r>
              <a:rPr lang="sv-SE">
                <a:hlinkClick r:id="rId2"/>
              </a:rPr>
              <a:t>Professionsprogrammet - Skolverket</a:t>
            </a:r>
            <a:endParaRPr lang="sv-SE"/>
          </a:p>
        </p:txBody>
      </p:sp>
      <p:sp>
        <p:nvSpPr>
          <p:cNvPr id="4" name="Platshållare för bildnummer 3">
            <a:extLst>
              <a:ext uri="{FF2B5EF4-FFF2-40B4-BE49-F238E27FC236}">
                <a16:creationId xmlns:a16="http://schemas.microsoft.com/office/drawing/2014/main" id="{AA3FFB7B-4AE9-DF70-36BF-812AF31A57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176210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7F0C4C35-5D06-F2A8-251D-B58E477B4FA7}"/>
              </a:ext>
            </a:extLst>
          </p:cNvPr>
          <p:cNvSpPr>
            <a:spLocks noGrp="1"/>
          </p:cNvSpPr>
          <p:nvPr>
            <p:ph type="sldNum" sz="quarter" idx="12"/>
          </p:nvPr>
        </p:nvSpPr>
        <p:spPr/>
        <p:txBody>
          <a:bodyPr/>
          <a:lstStyle/>
          <a:p>
            <a:fld id="{D02B33C2-54EE-4A44-9B78-6F01870CE737}" type="slidenum">
              <a:rPr lang="sv-SE" smtClean="0"/>
              <a:pPr/>
              <a:t>45</a:t>
            </a:fld>
            <a:endParaRPr lang="sv-SE"/>
          </a:p>
        </p:txBody>
      </p:sp>
      <p:sp>
        <p:nvSpPr>
          <p:cNvPr id="3" name="Rubrik 2">
            <a:extLst>
              <a:ext uri="{FF2B5EF4-FFF2-40B4-BE49-F238E27FC236}">
                <a16:creationId xmlns:a16="http://schemas.microsoft.com/office/drawing/2014/main" id="{45C424AA-1BDC-EBB4-C2D2-17AE9795DF07}"/>
              </a:ext>
            </a:extLst>
          </p:cNvPr>
          <p:cNvSpPr>
            <a:spLocks noGrp="1"/>
          </p:cNvSpPr>
          <p:nvPr>
            <p:ph type="ctrTitle"/>
          </p:nvPr>
        </p:nvSpPr>
        <p:spPr>
          <a:xfrm>
            <a:off x="431186" y="1122363"/>
            <a:ext cx="9544918" cy="2980080"/>
          </a:xfrm>
        </p:spPr>
        <p:txBody>
          <a:bodyPr/>
          <a:lstStyle/>
          <a:p>
            <a:r>
              <a:rPr lang="sv-SE"/>
              <a:t>Information kommunal förskola</a:t>
            </a:r>
          </a:p>
        </p:txBody>
      </p:sp>
      <p:sp>
        <p:nvSpPr>
          <p:cNvPr id="4" name="Platshållare för text 3">
            <a:extLst>
              <a:ext uri="{FF2B5EF4-FFF2-40B4-BE49-F238E27FC236}">
                <a16:creationId xmlns:a16="http://schemas.microsoft.com/office/drawing/2014/main" id="{8C5007BB-2E2E-BC3F-3C19-5D7F915C9ED5}"/>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2648048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00443EB-2305-00E1-48C2-6EA557C91D9E}"/>
              </a:ext>
            </a:extLst>
          </p:cNvPr>
          <p:cNvSpPr>
            <a:spLocks noGrp="1"/>
          </p:cNvSpPr>
          <p:nvPr>
            <p:ph type="title"/>
          </p:nvPr>
        </p:nvSpPr>
        <p:spPr/>
        <p:txBody>
          <a:bodyPr/>
          <a:lstStyle/>
          <a:p>
            <a:r>
              <a:rPr lang="sv-SE"/>
              <a:t>Info</a:t>
            </a:r>
          </a:p>
        </p:txBody>
      </p:sp>
      <p:sp>
        <p:nvSpPr>
          <p:cNvPr id="6" name="Platshållare för innehåll 5">
            <a:extLst>
              <a:ext uri="{FF2B5EF4-FFF2-40B4-BE49-F238E27FC236}">
                <a16:creationId xmlns:a16="http://schemas.microsoft.com/office/drawing/2014/main" id="{72CCB5EC-0A6D-1FED-0BA1-B63DACC3F0B9}"/>
              </a:ext>
            </a:extLst>
          </p:cNvPr>
          <p:cNvSpPr>
            <a:spLocks noGrp="1"/>
          </p:cNvSpPr>
          <p:nvPr>
            <p:ph idx="1"/>
          </p:nvPr>
        </p:nvSpPr>
        <p:spPr/>
        <p:txBody>
          <a:bodyPr/>
          <a:lstStyle/>
          <a:p>
            <a:r>
              <a:rPr lang="sv-SE"/>
              <a:t>Starten på läsåret</a:t>
            </a:r>
          </a:p>
          <a:p>
            <a:r>
              <a:rPr lang="sv-SE"/>
              <a:t>Befolkningsprognos</a:t>
            </a:r>
          </a:p>
          <a:p>
            <a:r>
              <a:rPr lang="sv-SE"/>
              <a:t>Barnantal – ekonomi</a:t>
            </a:r>
          </a:p>
          <a:p>
            <a:r>
              <a:rPr lang="sv-SE"/>
              <a:t>Budget 2026</a:t>
            </a:r>
          </a:p>
          <a:p>
            <a:r>
              <a:rPr lang="sv-SE"/>
              <a:t>Miljö solskydd</a:t>
            </a:r>
          </a:p>
          <a:p>
            <a:r>
              <a:rPr lang="sv-SE"/>
              <a:t>Beredskap</a:t>
            </a:r>
          </a:p>
          <a:p>
            <a:endParaRPr lang="sv-SE"/>
          </a:p>
        </p:txBody>
      </p:sp>
      <p:sp>
        <p:nvSpPr>
          <p:cNvPr id="4" name="Platshållare för bildnummer 3">
            <a:extLst>
              <a:ext uri="{FF2B5EF4-FFF2-40B4-BE49-F238E27FC236}">
                <a16:creationId xmlns:a16="http://schemas.microsoft.com/office/drawing/2014/main" id="{E6BC748B-84DA-B00B-ADFD-517F32E40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1990512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9AD2EF4-9C34-D9A7-57F7-5092069116C5}"/>
              </a:ext>
            </a:extLst>
          </p:cNvPr>
          <p:cNvPicPr>
            <a:picLocks noChangeAspect="1"/>
          </p:cNvPicPr>
          <p:nvPr/>
        </p:nvPicPr>
        <p:blipFill>
          <a:blip r:embed="rId3"/>
          <a:stretch>
            <a:fillRect/>
          </a:stretch>
        </p:blipFill>
        <p:spPr>
          <a:xfrm>
            <a:off x="1700858" y="0"/>
            <a:ext cx="10470230" cy="6858000"/>
          </a:xfrm>
          <a:prstGeom prst="rect">
            <a:avLst/>
          </a:prstGeom>
          <a:noFill/>
        </p:spPr>
      </p:pic>
    </p:spTree>
    <p:extLst>
      <p:ext uri="{BB962C8B-B14F-4D97-AF65-F5344CB8AC3E}">
        <p14:creationId xmlns:p14="http://schemas.microsoft.com/office/powerpoint/2010/main" val="1988735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93502A-D12A-4AC2-B1AC-074071BC405B}"/>
              </a:ext>
            </a:extLst>
          </p:cNvPr>
          <p:cNvSpPr>
            <a:spLocks noGrp="1"/>
          </p:cNvSpPr>
          <p:nvPr>
            <p:ph type="title"/>
          </p:nvPr>
        </p:nvSpPr>
        <p:spPr>
          <a:xfrm>
            <a:off x="838200" y="777534"/>
            <a:ext cx="8724900" cy="717553"/>
          </a:xfrm>
        </p:spPr>
        <p:txBody>
          <a:bodyPr anchor="b">
            <a:noAutofit/>
          </a:bodyPr>
          <a:lstStyle/>
          <a:p>
            <a:r>
              <a:rPr lang="sv-SE" sz="3600">
                <a:latin typeface="Source Sans Pro Semibold"/>
                <a:ea typeface="Source Sans Pro Semibold"/>
              </a:rPr>
              <a:t>Ekonomi</a:t>
            </a:r>
            <a:br>
              <a:rPr lang="sv-SE" sz="3600">
                <a:latin typeface="Source Sans Pro Semibold"/>
                <a:ea typeface="Source Sans Pro Semibold"/>
              </a:rPr>
            </a:br>
            <a:r>
              <a:rPr lang="sv-SE" sz="3600">
                <a:latin typeface="Source Sans Pro Semibold"/>
                <a:ea typeface="Source Sans Pro Semibold"/>
              </a:rPr>
              <a:t>			Volymer 2025-08</a:t>
            </a:r>
          </a:p>
        </p:txBody>
      </p:sp>
      <p:sp>
        <p:nvSpPr>
          <p:cNvPr id="3" name="Platshållare för innehåll 2">
            <a:extLst>
              <a:ext uri="{FF2B5EF4-FFF2-40B4-BE49-F238E27FC236}">
                <a16:creationId xmlns:a16="http://schemas.microsoft.com/office/drawing/2014/main" id="{8BE95472-FC23-4CB3-A7BA-30C623FFA2A8}"/>
              </a:ext>
            </a:extLst>
          </p:cNvPr>
          <p:cNvSpPr>
            <a:spLocks noGrp="1"/>
          </p:cNvSpPr>
          <p:nvPr>
            <p:ph sz="quarter" idx="14"/>
          </p:nvPr>
        </p:nvSpPr>
        <p:spPr>
          <a:xfrm>
            <a:off x="838200" y="1589423"/>
            <a:ext cx="9167037" cy="5268577"/>
          </a:xfrm>
        </p:spPr>
        <p:txBody>
          <a:bodyPr>
            <a:normAutofit/>
          </a:bodyPr>
          <a:lstStyle/>
          <a:p>
            <a:endParaRPr lang="sv-SE"/>
          </a:p>
          <a:p>
            <a:endParaRPr lang="sv-SE"/>
          </a:p>
        </p:txBody>
      </p:sp>
      <p:sp>
        <p:nvSpPr>
          <p:cNvPr id="4" name="Platshållare för bildnummer 3" hidden="1">
            <a:extLst>
              <a:ext uri="{FF2B5EF4-FFF2-40B4-BE49-F238E27FC236}">
                <a16:creationId xmlns:a16="http://schemas.microsoft.com/office/drawing/2014/main" id="{89C69A2C-A2EB-4D0C-89A8-A0AB4D122B7B}"/>
              </a:ext>
            </a:extLst>
          </p:cNvPr>
          <p:cNvSpPr>
            <a:spLocks noGrp="1"/>
          </p:cNvSpPr>
          <p:nvPr>
            <p:ph type="sldNum" sz="quarter" idx="4294967295"/>
          </p:nvPr>
        </p:nvSpPr>
        <p:spPr>
          <a:xfrm>
            <a:off x="9160727"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48</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
        <p:nvSpPr>
          <p:cNvPr id="7" name="textruta 6">
            <a:extLst>
              <a:ext uri="{FF2B5EF4-FFF2-40B4-BE49-F238E27FC236}">
                <a16:creationId xmlns:a16="http://schemas.microsoft.com/office/drawing/2014/main" id="{B1690A4B-ECA7-4E24-B405-1D070E8C83F6}"/>
              </a:ext>
            </a:extLst>
          </p:cNvPr>
          <p:cNvSpPr txBox="1"/>
          <p:nvPr/>
        </p:nvSpPr>
        <p:spPr>
          <a:xfrm>
            <a:off x="838200" y="3525635"/>
            <a:ext cx="10909796" cy="289310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sng" strike="noStrike" kern="1200" cap="none" spc="0" normalizeH="0" baseline="0" noProof="0">
                <a:ln>
                  <a:noFill/>
                </a:ln>
                <a:solidFill>
                  <a:prstClr val="black"/>
                </a:solidFill>
                <a:effectLst/>
                <a:uLnTx/>
                <a:uFillTx/>
                <a:latin typeface="Source Sans Pro"/>
                <a:ea typeface="+mn-ea"/>
                <a:cs typeface="+mn-cs"/>
              </a:rPr>
              <a:t>Kommentar: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prstClr val="black"/>
                </a:solidFill>
                <a:effectLst/>
                <a:uLnTx/>
                <a:uFillTx/>
                <a:latin typeface="Source Sans Pro"/>
                <a:ea typeface="+mn-ea"/>
                <a:cs typeface="+mn-cs"/>
              </a:rPr>
              <a:t>Ack Utfall 2025: </a:t>
            </a:r>
            <a:r>
              <a:rPr kumimoji="0" lang="sv-SE" sz="1400" b="1" i="0" u="none" strike="noStrike" kern="1200" cap="none" spc="0" normalizeH="0" baseline="0" noProof="0">
                <a:ln>
                  <a:noFill/>
                </a:ln>
                <a:solidFill>
                  <a:prstClr val="black"/>
                </a:solidFill>
                <a:effectLst/>
                <a:highlight>
                  <a:srgbClr val="FFFF00"/>
                </a:highlight>
                <a:uLnTx/>
                <a:uFillTx/>
                <a:latin typeface="Source Sans Pro"/>
                <a:ea typeface="+mn-ea"/>
                <a:cs typeface="+mn-cs"/>
              </a:rPr>
              <a:t>7 199 barn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1"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prstClr val="black"/>
                </a:solidFill>
                <a:effectLst/>
                <a:uLnTx/>
                <a:uFillTx/>
                <a:latin typeface="Source Sans Pro"/>
                <a:ea typeface="+mn-ea"/>
                <a:cs typeface="+mn-cs"/>
              </a:rPr>
              <a:t>Årsprognos P8: 7 027 barn</a:t>
            </a:r>
            <a:endParaRPr kumimoji="0" lang="sv-SE" sz="1400" b="1" i="0" u="none" strike="noStrike" kern="1200" cap="none" spc="0" normalizeH="0" baseline="0" noProof="0">
              <a:ln>
                <a:noFill/>
              </a:ln>
              <a:solidFill>
                <a:prstClr val="black"/>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prstClr val="black"/>
              </a:solidFill>
              <a:effectLst/>
              <a:uLnTx/>
              <a:uFillTx/>
              <a:latin typeface="Source Sans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sv-SE" sz="1400" b="0" i="0" u="none" strike="noStrike" kern="1200" cap="none" spc="0" normalizeH="0" baseline="0" noProof="0">
                <a:ln>
                  <a:noFill/>
                </a:ln>
                <a:solidFill>
                  <a:prstClr val="black"/>
                </a:solidFill>
                <a:effectLst/>
                <a:uLnTx/>
                <a:uFillTx/>
                <a:latin typeface="Source Sans Pro"/>
                <a:ea typeface="Source Sans Pro"/>
                <a:cs typeface="+mn-cs"/>
              </a:rPr>
              <a:t>Ny årsprognos är 7 027 barn vilket är 82 färre än budget.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sv-SE" sz="1400" b="0" i="0" u="none" strike="noStrike" kern="1200" cap="none" spc="0" normalizeH="0" baseline="0" noProof="0">
                <a:ln>
                  <a:noFill/>
                </a:ln>
                <a:solidFill>
                  <a:prstClr val="black"/>
                </a:solidFill>
                <a:effectLst/>
                <a:uLnTx/>
                <a:uFillTx/>
                <a:latin typeface="Source Sans Pro"/>
                <a:ea typeface="Source Sans Pro"/>
                <a:cs typeface="+mn-cs"/>
              </a:rPr>
              <a:t>Finns risk för ytterligare tapp under hösten.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prstClr val="black"/>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prstClr val="black"/>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prstClr val="black"/>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Source Sans Pro"/>
                <a:ea typeface="Source Sans Pro"/>
                <a:cs typeface="+mn-cs"/>
              </a:rPr>
              <a:t>		</a:t>
            </a:r>
            <a:endParaRPr kumimoji="0" lang="sv-SE" sz="1800" b="0"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prstClr val="black"/>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prstClr val="black"/>
              </a:solidFill>
              <a:effectLst/>
              <a:uLnTx/>
              <a:uFillTx/>
              <a:latin typeface="Source Sans Pro"/>
              <a:ea typeface="Source Sans Pro"/>
              <a:cs typeface="+mn-cs"/>
            </a:endParaRPr>
          </a:p>
        </p:txBody>
      </p:sp>
      <p:pic>
        <p:nvPicPr>
          <p:cNvPr id="6" name="Picture 5">
            <a:extLst>
              <a:ext uri="{FF2B5EF4-FFF2-40B4-BE49-F238E27FC236}">
                <a16:creationId xmlns:a16="http://schemas.microsoft.com/office/drawing/2014/main" id="{7B613E1F-B467-FB21-5567-C7DEDB52CE30}"/>
              </a:ext>
            </a:extLst>
          </p:cNvPr>
          <p:cNvPicPr>
            <a:picLocks noChangeAspect="1"/>
          </p:cNvPicPr>
          <p:nvPr/>
        </p:nvPicPr>
        <p:blipFill>
          <a:blip r:embed="rId3"/>
          <a:stretch>
            <a:fillRect/>
          </a:stretch>
        </p:blipFill>
        <p:spPr>
          <a:xfrm>
            <a:off x="1035414" y="1702458"/>
            <a:ext cx="10525125" cy="1295400"/>
          </a:xfrm>
          <a:prstGeom prst="rect">
            <a:avLst/>
          </a:prstGeom>
        </p:spPr>
      </p:pic>
      <p:sp>
        <p:nvSpPr>
          <p:cNvPr id="5" name="Ellips 4">
            <a:extLst>
              <a:ext uri="{FF2B5EF4-FFF2-40B4-BE49-F238E27FC236}">
                <a16:creationId xmlns:a16="http://schemas.microsoft.com/office/drawing/2014/main" id="{1DE59BC7-BEAF-EB63-D8C5-F54C8305C362}"/>
              </a:ext>
            </a:extLst>
          </p:cNvPr>
          <p:cNvSpPr/>
          <p:nvPr/>
        </p:nvSpPr>
        <p:spPr>
          <a:xfrm>
            <a:off x="7890012" y="2733318"/>
            <a:ext cx="431515" cy="3775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Ellips 7">
            <a:extLst>
              <a:ext uri="{FF2B5EF4-FFF2-40B4-BE49-F238E27FC236}">
                <a16:creationId xmlns:a16="http://schemas.microsoft.com/office/drawing/2014/main" id="{A2F489E1-A044-6CBF-8A6C-9F65704C2B8A}"/>
              </a:ext>
            </a:extLst>
          </p:cNvPr>
          <p:cNvSpPr/>
          <p:nvPr/>
        </p:nvSpPr>
        <p:spPr>
          <a:xfrm>
            <a:off x="3812056" y="4556495"/>
            <a:ext cx="431515" cy="3775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3035219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11703-4089-C864-F749-2C7A782BFA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45CDC-906A-FD74-FC9A-041F10AC4C88}"/>
              </a:ext>
            </a:extLst>
          </p:cNvPr>
          <p:cNvSpPr>
            <a:spLocks noGrp="1"/>
          </p:cNvSpPr>
          <p:nvPr>
            <p:ph type="title"/>
          </p:nvPr>
        </p:nvSpPr>
        <p:spPr>
          <a:xfrm>
            <a:off x="261542" y="230445"/>
            <a:ext cx="9744734" cy="717553"/>
          </a:xfrm>
        </p:spPr>
        <p:txBody>
          <a:bodyPr>
            <a:normAutofit/>
          </a:bodyPr>
          <a:lstStyle/>
          <a:p>
            <a:r>
              <a:rPr lang="sv-SE" sz="3600">
                <a:latin typeface="Source Sans Pro Semibold"/>
                <a:ea typeface="Source Sans Pro Semibold"/>
              </a:rPr>
              <a:t>Ekonomi: 2025-08: P8 vs BU</a:t>
            </a:r>
            <a:endParaRPr lang="sv-SE" sz="1600">
              <a:latin typeface="Arial" panose="020B0604020202020204" pitchFamily="34" charset="0"/>
              <a:ea typeface="Source Sans Pro Semibold"/>
              <a:cs typeface="Arial" panose="020B0604020202020204" pitchFamily="34" charset="0"/>
            </a:endParaRPr>
          </a:p>
        </p:txBody>
      </p:sp>
      <p:sp>
        <p:nvSpPr>
          <p:cNvPr id="8" name="textruta 7">
            <a:extLst>
              <a:ext uri="{FF2B5EF4-FFF2-40B4-BE49-F238E27FC236}">
                <a16:creationId xmlns:a16="http://schemas.microsoft.com/office/drawing/2014/main" id="{27B757D6-0723-BA01-C3B6-C74A17A0C515}"/>
              </a:ext>
            </a:extLst>
          </p:cNvPr>
          <p:cNvSpPr txBox="1"/>
          <p:nvPr/>
        </p:nvSpPr>
        <p:spPr>
          <a:xfrm>
            <a:off x="6558988" y="1242006"/>
            <a:ext cx="5474516" cy="44627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sng" strike="noStrike" kern="1200" cap="none" spc="0" normalizeH="0" baseline="0" noProof="0">
                <a:ln>
                  <a:noFill/>
                </a:ln>
                <a:solidFill>
                  <a:prstClr val="black"/>
                </a:solidFill>
                <a:effectLst/>
                <a:uLnTx/>
                <a:uFillTx/>
                <a:latin typeface="Source Sans Pro"/>
                <a:ea typeface="+mn-ea"/>
                <a:cs typeface="+mn-cs"/>
              </a:rPr>
              <a:t>Kommentar Skillnad P8 jfr med BU</a:t>
            </a:r>
            <a:r>
              <a:rPr kumimoji="0" lang="sv-SE" sz="1200" b="1" i="0" u="sng" strike="noStrike" kern="1200" cap="none" spc="0" normalizeH="0" baseline="0" noProof="0">
                <a:ln>
                  <a:noFill/>
                </a:ln>
                <a:solidFill>
                  <a:srgbClr val="7030A0"/>
                </a:solidFill>
                <a:effectLst/>
                <a:uLnTx/>
                <a:uFillTx/>
                <a:latin typeface="Source Sans Pro"/>
                <a:ea typeface="+mn-ea"/>
                <a:cs typeface="+mn-cs"/>
              </a:rPr>
              <a:t>: </a:t>
            </a:r>
            <a:r>
              <a:rPr kumimoji="0" lang="sv-SE" sz="1200" b="1" i="0" u="sng" strike="noStrike" kern="1200" cap="none" spc="0" normalizeH="0" baseline="0" noProof="0">
                <a:ln>
                  <a:noFill/>
                </a:ln>
                <a:solidFill>
                  <a:srgbClr val="00B0F0"/>
                </a:solidFill>
                <a:effectLst/>
                <a:uLnTx/>
                <a:uFillTx/>
                <a:latin typeface="Source Sans Pro"/>
                <a:ea typeface="+mn-ea"/>
                <a:cs typeface="+mn-cs"/>
              </a:rPr>
              <a:t>-3 000 tkr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Source Sans Pro"/>
                <a:ea typeface="+mn-ea"/>
                <a:cs typeface="+mn-cs"/>
              </a:rPr>
              <a:t>Intäkter:</a:t>
            </a:r>
            <a:r>
              <a:rPr kumimoji="0" lang="sv-SE" sz="1200" b="1" i="0" u="none" strike="noStrike" kern="1200" cap="none" spc="0" normalizeH="0" baseline="0" noProof="0">
                <a:ln>
                  <a:noFill/>
                </a:ln>
                <a:solidFill>
                  <a:srgbClr val="00B050"/>
                </a:solidFill>
                <a:effectLst/>
                <a:uLnTx/>
                <a:uFillTx/>
                <a:latin typeface="Source Sans Pro"/>
                <a:ea typeface="+mn-ea"/>
                <a:cs typeface="+mn-cs"/>
              </a:rPr>
              <a:t> -4 561  tkr</a:t>
            </a:r>
            <a:endParaRPr kumimoji="0" lang="sv-SE" sz="1200" b="1" i="0" u="none" strike="noStrike" kern="1200" cap="none" spc="0" normalizeH="0" baseline="0" noProof="0">
              <a:ln>
                <a:noFill/>
              </a:ln>
              <a:solidFill>
                <a:srgbClr val="00B050"/>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mn-ea"/>
                <a:cs typeface="+mn-cs"/>
              </a:rPr>
              <a:t>- 9 680 tkr  ack -82 färre Grundbelopp &amp; strukturstöd </a:t>
            </a:r>
            <a:r>
              <a:rPr kumimoji="0" lang="sv-SE" sz="1200" b="0" i="0" u="none" strike="noStrike" kern="1200" cap="none" spc="0" normalizeH="0" baseline="0" noProof="0" err="1">
                <a:ln>
                  <a:noFill/>
                </a:ln>
                <a:solidFill>
                  <a:prstClr val="black"/>
                </a:solidFill>
                <a:effectLst/>
                <a:uLnTx/>
                <a:uFillTx/>
                <a:latin typeface="Source Sans Pro"/>
                <a:ea typeface="+mn-ea"/>
                <a:cs typeface="+mn-cs"/>
              </a:rPr>
              <a:t>inkl</a:t>
            </a:r>
            <a:r>
              <a:rPr kumimoji="0" lang="sv-SE" sz="1200" b="0" i="0" u="none" strike="noStrike" kern="1200" cap="none" spc="0" normalizeH="0" baseline="0" noProof="0">
                <a:ln>
                  <a:noFill/>
                </a:ln>
                <a:solidFill>
                  <a:prstClr val="black"/>
                </a:solidFill>
                <a:effectLst/>
                <a:uLnTx/>
                <a:uFillTx/>
                <a:latin typeface="Source Sans Pro"/>
                <a:ea typeface="+mn-ea"/>
                <a:cs typeface="+mn-cs"/>
              </a:rPr>
              <a:t> startmånad</a:t>
            </a:r>
            <a:endParaRPr kumimoji="0" lang="sv-SE" sz="900" b="0" i="0" u="none" strike="noStrike" kern="1200" cap="none" spc="0" normalizeH="0" baseline="0" noProof="0">
              <a:ln>
                <a:noFill/>
              </a:ln>
              <a:solidFill>
                <a:prstClr val="black"/>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mn-ea"/>
                <a:cs typeface="+mn-cs"/>
              </a:rPr>
              <a:t>+ 888 tkr  tilläggsbelopp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Source Sans Pro"/>
                <a:cs typeface="+mn-cs"/>
              </a:rPr>
              <a:t>+ 568 tkr kvalitetshöjande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Source Sans Pro"/>
                <a:cs typeface="+mn-cs"/>
              </a:rPr>
              <a:t>-60 tkr Netto övriga intäkter fr hemkommun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mn-ea"/>
                <a:cs typeface="+mn-cs"/>
              </a:rPr>
              <a:t>+ 3 723 tkr Övrigt (1 086tkr VFU, 700 tkr </a:t>
            </a:r>
            <a:r>
              <a:rPr kumimoji="0" lang="sv-SE" sz="1200" b="0" i="0" u="none" strike="noStrike" kern="1200" cap="none" spc="0" normalizeH="0" baseline="0" noProof="0" err="1">
                <a:ln>
                  <a:noFill/>
                </a:ln>
                <a:solidFill>
                  <a:prstClr val="black"/>
                </a:solidFill>
                <a:effectLst/>
                <a:uLnTx/>
                <a:uFillTx/>
                <a:latin typeface="Source Sans Pro"/>
                <a:ea typeface="+mn-ea"/>
                <a:cs typeface="+mn-cs"/>
              </a:rPr>
              <a:t>Stb</a:t>
            </a:r>
            <a:r>
              <a:rPr kumimoji="0" lang="sv-SE" sz="1200" b="0" i="0" u="none" strike="noStrike" kern="1200" cap="none" spc="0" normalizeH="0" baseline="0" noProof="0">
                <a:ln>
                  <a:noFill/>
                </a:ln>
                <a:solidFill>
                  <a:prstClr val="black"/>
                </a:solidFill>
                <a:effectLst/>
                <a:uLnTx/>
                <a:uFillTx/>
                <a:latin typeface="Source Sans Pro"/>
                <a:ea typeface="+mn-ea"/>
                <a:cs typeface="+mn-cs"/>
              </a:rPr>
              <a:t> </a:t>
            </a:r>
            <a:r>
              <a:rPr kumimoji="0" lang="sv-SE" sz="1200" b="0" i="0" u="none" strike="noStrike" kern="1200" cap="none" spc="0" normalizeH="0" baseline="0" noProof="0" err="1">
                <a:ln>
                  <a:noFill/>
                </a:ln>
                <a:solidFill>
                  <a:prstClr val="black"/>
                </a:solidFill>
                <a:effectLst/>
                <a:uLnTx/>
                <a:uFillTx/>
                <a:latin typeface="Source Sans Pro"/>
                <a:ea typeface="+mn-ea"/>
                <a:cs typeface="+mn-cs"/>
              </a:rPr>
              <a:t>Litt</a:t>
            </a:r>
            <a:r>
              <a:rPr kumimoji="0" lang="sv-SE" sz="1200" b="0" i="0" u="none" strike="noStrike" kern="1200" cap="none" spc="0" normalizeH="0" baseline="0" noProof="0">
                <a:ln>
                  <a:noFill/>
                </a:ln>
                <a:solidFill>
                  <a:prstClr val="black"/>
                </a:solidFill>
                <a:effectLst/>
                <a:uLnTx/>
                <a:uFillTx/>
                <a:latin typeface="Source Sans Pro"/>
                <a:ea typeface="+mn-ea"/>
                <a:cs typeface="+mn-cs"/>
              </a:rPr>
              <a:t>, 470 tkr lärling, 397 LLL mm)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Source Sans Pro"/>
                <a:ea typeface="+mn-ea"/>
                <a:cs typeface="+mn-cs"/>
              </a:rPr>
              <a:t>Personalkostnader</a:t>
            </a:r>
            <a:r>
              <a:rPr kumimoji="0" lang="sv-SE" sz="1200" b="1" i="0" u="none" strike="noStrike" kern="1200" cap="none" spc="0" normalizeH="0" baseline="0" noProof="0">
                <a:ln>
                  <a:noFill/>
                </a:ln>
                <a:solidFill>
                  <a:srgbClr val="FF0000"/>
                </a:solidFill>
                <a:effectLst/>
                <a:uLnTx/>
                <a:uFillTx/>
                <a:latin typeface="Source Sans Pro"/>
                <a:ea typeface="+mn-ea"/>
                <a:cs typeface="+mn-cs"/>
              </a:rPr>
              <a:t>: - 73 tkr  </a:t>
            </a:r>
            <a:r>
              <a:rPr kumimoji="0" lang="sv-SE" sz="1200" b="0" i="0" u="none" strike="noStrike" kern="1200" cap="none" spc="0" normalizeH="0" baseline="0" noProof="0">
                <a:ln>
                  <a:noFill/>
                </a:ln>
                <a:solidFill>
                  <a:prstClr val="black"/>
                </a:solidFill>
                <a:effectLst/>
                <a:uLnTx/>
                <a:uFillTx/>
                <a:latin typeface="Source Sans Pro"/>
                <a:ea typeface="+mn-ea"/>
                <a:cs typeface="+mn-cs"/>
              </a:rPr>
              <a:t>(</a:t>
            </a:r>
            <a:r>
              <a:rPr kumimoji="0" lang="sv-SE" sz="1200" b="0" i="0" u="none" strike="noStrike" kern="1200" cap="none" spc="0" normalizeH="0" baseline="0" noProof="0" err="1">
                <a:ln>
                  <a:noFill/>
                </a:ln>
                <a:solidFill>
                  <a:prstClr val="black"/>
                </a:solidFill>
                <a:effectLst/>
                <a:uLnTx/>
                <a:uFillTx/>
                <a:latin typeface="Source Sans Pro"/>
                <a:ea typeface="+mn-ea"/>
                <a:cs typeface="+mn-cs"/>
              </a:rPr>
              <a:t>exkl</a:t>
            </a:r>
            <a:r>
              <a:rPr kumimoji="0" lang="sv-SE" sz="1200" b="0" i="0" u="none" strike="noStrike" kern="1200" cap="none" spc="0" normalizeH="0" baseline="0" noProof="0">
                <a:ln>
                  <a:noFill/>
                </a:ln>
                <a:solidFill>
                  <a:prstClr val="black"/>
                </a:solidFill>
                <a:effectLst/>
                <a:uLnTx/>
                <a:uFillTx/>
                <a:latin typeface="Source Sans Pro"/>
                <a:ea typeface="+mn-ea"/>
                <a:cs typeface="+mn-cs"/>
              </a:rPr>
              <a:t> </a:t>
            </a:r>
            <a:r>
              <a:rPr kumimoji="0" lang="sv-SE" sz="1200" b="0" i="0" u="none" strike="noStrike" kern="1200" cap="none" spc="0" normalizeH="0" baseline="0" noProof="0" err="1">
                <a:ln>
                  <a:noFill/>
                </a:ln>
                <a:solidFill>
                  <a:prstClr val="black"/>
                </a:solidFill>
                <a:effectLst/>
                <a:uLnTx/>
                <a:uFillTx/>
                <a:latin typeface="Source Sans Pro"/>
                <a:ea typeface="+mn-ea"/>
                <a:cs typeface="+mn-cs"/>
              </a:rPr>
              <a:t>sem</a:t>
            </a:r>
            <a:r>
              <a:rPr kumimoji="0" lang="sv-SE" sz="1200" b="0" i="0" u="none" strike="noStrike" kern="1200" cap="none" spc="0" normalizeH="0" baseline="0" noProof="0">
                <a:ln>
                  <a:noFill/>
                </a:ln>
                <a:solidFill>
                  <a:prstClr val="black"/>
                </a:solidFill>
                <a:effectLst/>
                <a:uLnTx/>
                <a:uFillTx/>
                <a:latin typeface="Source Sans Pro"/>
                <a:ea typeface="+mn-ea"/>
                <a:cs typeface="+mn-cs"/>
              </a:rPr>
              <a:t> skuld +575 tkr)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mn-ea"/>
                <a:cs typeface="+mn-cs"/>
              </a:rPr>
              <a:t>Effekt av löneavtal är ca -5 000 tkr.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mn-ea"/>
                <a:cs typeface="+mn-cs"/>
              </a:rPr>
              <a:t>Personalåtgärder har balanserat barntappet då barn/</a:t>
            </a:r>
            <a:r>
              <a:rPr kumimoji="0" lang="sv-SE" sz="1200" b="0" i="0" u="none" strike="noStrike" kern="1200" cap="none" spc="0" normalizeH="0" baseline="0" noProof="0" err="1">
                <a:ln>
                  <a:noFill/>
                </a:ln>
                <a:solidFill>
                  <a:prstClr val="black"/>
                </a:solidFill>
                <a:effectLst/>
                <a:uLnTx/>
                <a:uFillTx/>
                <a:latin typeface="Source Sans Pro"/>
                <a:ea typeface="+mn-ea"/>
                <a:cs typeface="+mn-cs"/>
              </a:rPr>
              <a:t>åa</a:t>
            </a:r>
            <a:r>
              <a:rPr kumimoji="0" lang="sv-SE" sz="1200" b="0" i="0" u="none" strike="noStrike" kern="1200" cap="none" spc="0" normalizeH="0" baseline="0" noProof="0">
                <a:ln>
                  <a:noFill/>
                </a:ln>
                <a:solidFill>
                  <a:prstClr val="black"/>
                </a:solidFill>
                <a:effectLst/>
                <a:uLnTx/>
                <a:uFillTx/>
                <a:latin typeface="Source Sans Pro"/>
                <a:ea typeface="+mn-ea"/>
                <a:cs typeface="+mn-cs"/>
              </a:rPr>
              <a:t> inte har ökat utan beräknas öka.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mn-ea"/>
                <a:cs typeface="+mn-cs"/>
              </a:rPr>
              <a:t>Ca 13 områdesvikarier har lagts in under hösten med mindre kostnad då de ska ersätta timlönekostnaderna.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Source Sans Pro"/>
                <a:ea typeface="+mn-ea"/>
                <a:cs typeface="+mn-cs"/>
              </a:rPr>
              <a:t>Övriga kostnader: </a:t>
            </a:r>
            <a:r>
              <a:rPr kumimoji="0" lang="sv-SE" sz="1200" b="1" i="0" u="none" strike="noStrike" kern="1200" cap="none" spc="0" normalizeH="0" baseline="0" noProof="0">
                <a:ln>
                  <a:noFill/>
                </a:ln>
                <a:solidFill>
                  <a:srgbClr val="FFC000"/>
                </a:solidFill>
                <a:effectLst/>
                <a:uLnTx/>
                <a:uFillTx/>
                <a:latin typeface="Source Sans Pro"/>
                <a:ea typeface="+mn-ea"/>
                <a:cs typeface="+mn-cs"/>
              </a:rPr>
              <a:t>+ 1 527 tkr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mn-ea"/>
                <a:cs typeface="+mn-cs"/>
              </a:rPr>
              <a:t>+ 2 368 kr lägre Hyra/el,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mn-ea"/>
                <a:cs typeface="+mn-cs"/>
              </a:rPr>
              <a:t>+546 tkr Lägre kostnader städ/sopor </a:t>
            </a:r>
            <a:r>
              <a:rPr kumimoji="0" lang="sv-SE" sz="900" b="0" i="0" u="none" strike="noStrike" kern="1200" cap="none" spc="0" normalizeH="0" baseline="0" noProof="0">
                <a:ln>
                  <a:noFill/>
                </a:ln>
                <a:solidFill>
                  <a:prstClr val="black"/>
                </a:solidFill>
                <a:effectLst/>
                <a:uLnTx/>
                <a:uFillTx/>
                <a:latin typeface="Source Sans Pro"/>
                <a:ea typeface="+mn-ea"/>
                <a:cs typeface="+mn-cs"/>
              </a:rPr>
              <a:t>(förra månaden högre!)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Source Sans Pro"/>
                <a:cs typeface="+mn-cs"/>
              </a:rPr>
              <a:t>+823 tkr lägre kostnader för reparation/åtgärder i fastighet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Source Sans Pro"/>
                <a:cs typeface="+mn-cs"/>
              </a:rPr>
              <a:t>+926 tkr lägre måltidskostnad </a:t>
            </a:r>
            <a:r>
              <a:rPr kumimoji="0" lang="sv-SE" sz="1200" b="0" i="0" u="none" strike="noStrike" kern="1200" cap="none" spc="0" normalizeH="0" baseline="0" noProof="0" err="1">
                <a:ln>
                  <a:noFill/>
                </a:ln>
                <a:solidFill>
                  <a:prstClr val="black"/>
                </a:solidFill>
                <a:effectLst/>
                <a:uLnTx/>
                <a:uFillTx/>
                <a:latin typeface="Source Sans Pro"/>
                <a:ea typeface="Source Sans Pro"/>
                <a:cs typeface="+mn-cs"/>
              </a:rPr>
              <a:t>pga</a:t>
            </a:r>
            <a:r>
              <a:rPr kumimoji="0" lang="sv-SE" sz="1200" b="0" i="0" u="none" strike="noStrike" kern="1200" cap="none" spc="0" normalizeH="0" baseline="0" noProof="0">
                <a:ln>
                  <a:noFill/>
                </a:ln>
                <a:solidFill>
                  <a:prstClr val="black"/>
                </a:solidFill>
                <a:effectLst/>
                <a:uLnTx/>
                <a:uFillTx/>
                <a:latin typeface="Source Sans Pro"/>
                <a:ea typeface="Source Sans Pro"/>
                <a:cs typeface="+mn-cs"/>
              </a:rPr>
              <a:t> färre barn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Source Sans Pro"/>
                <a:cs typeface="+mn-cs"/>
              </a:rPr>
              <a:t>-2 989 tkr högre förbrukning &amp; övriga kostnader (</a:t>
            </a:r>
            <a:r>
              <a:rPr kumimoji="0" lang="sv-SE" sz="1200" b="0" i="0" u="none" strike="noStrike" kern="1200" cap="none" spc="0" normalizeH="0" baseline="0" noProof="0" err="1">
                <a:ln>
                  <a:noFill/>
                </a:ln>
                <a:solidFill>
                  <a:prstClr val="black"/>
                </a:solidFill>
                <a:effectLst/>
                <a:uLnTx/>
                <a:uFillTx/>
                <a:latin typeface="Source Sans Pro"/>
                <a:ea typeface="Source Sans Pro"/>
                <a:cs typeface="+mn-cs"/>
              </a:rPr>
              <a:t>stb+vfu+suicid</a:t>
            </a:r>
            <a:r>
              <a:rPr kumimoji="0" lang="sv-SE" sz="1200" b="0" i="0" u="none" strike="noStrike" kern="1200" cap="none" spc="0" normalizeH="0" baseline="0" noProof="0">
                <a:ln>
                  <a:noFill/>
                </a:ln>
                <a:solidFill>
                  <a:prstClr val="black"/>
                </a:solidFill>
                <a:effectLst/>
                <a:uLnTx/>
                <a:uFillTx/>
                <a:latin typeface="Source Sans Pro"/>
                <a:ea typeface="Source Sans Pro"/>
                <a:cs typeface="+mn-cs"/>
              </a:rPr>
              <a:t>)</a:t>
            </a:r>
            <a:endParaRPr kumimoji="0" lang="sv-SE" sz="1200" b="0" i="0" u="none" strike="noStrike" kern="1200" cap="none" spc="0" normalizeH="0" baseline="0" noProof="0">
              <a:ln>
                <a:noFill/>
              </a:ln>
              <a:solidFill>
                <a:prstClr val="black"/>
              </a:solidFill>
              <a:effectLst/>
              <a:uLnTx/>
              <a:uFillTx/>
              <a:latin typeface="Source Sans Pro"/>
              <a:ea typeface="+mn-ea"/>
              <a:cs typeface="+mn-cs"/>
            </a:endParaRPr>
          </a:p>
        </p:txBody>
      </p:sp>
      <p:pic>
        <p:nvPicPr>
          <p:cNvPr id="18" name="Bildobjekt 17">
            <a:extLst>
              <a:ext uri="{FF2B5EF4-FFF2-40B4-BE49-F238E27FC236}">
                <a16:creationId xmlns:a16="http://schemas.microsoft.com/office/drawing/2014/main" id="{EC4DAD34-A19D-B520-A275-440147BCC3D6}"/>
              </a:ext>
            </a:extLst>
          </p:cNvPr>
          <p:cNvPicPr>
            <a:picLocks noChangeAspect="1"/>
          </p:cNvPicPr>
          <p:nvPr/>
        </p:nvPicPr>
        <p:blipFill>
          <a:blip r:embed="rId3"/>
          <a:stretch>
            <a:fillRect/>
          </a:stretch>
        </p:blipFill>
        <p:spPr>
          <a:xfrm>
            <a:off x="261542" y="1360879"/>
            <a:ext cx="6031609" cy="3284274"/>
          </a:xfrm>
          <a:prstGeom prst="rect">
            <a:avLst/>
          </a:prstGeom>
        </p:spPr>
      </p:pic>
      <p:sp>
        <p:nvSpPr>
          <p:cNvPr id="19" name="Rektangel 18">
            <a:extLst>
              <a:ext uri="{FF2B5EF4-FFF2-40B4-BE49-F238E27FC236}">
                <a16:creationId xmlns:a16="http://schemas.microsoft.com/office/drawing/2014/main" id="{32A86899-D2C0-4A72-9393-0558CE587B88}"/>
              </a:ext>
            </a:extLst>
          </p:cNvPr>
          <p:cNvSpPr/>
          <p:nvPr/>
        </p:nvSpPr>
        <p:spPr>
          <a:xfrm>
            <a:off x="5650992" y="4288536"/>
            <a:ext cx="642159" cy="173736"/>
          </a:xfrm>
          <a:prstGeom prst="rect">
            <a:avLst/>
          </a:prstGeom>
          <a:noFill/>
          <a:ln>
            <a:solidFill>
              <a:srgbClr val="199C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0" name="Rektangel 19">
            <a:extLst>
              <a:ext uri="{FF2B5EF4-FFF2-40B4-BE49-F238E27FC236}">
                <a16:creationId xmlns:a16="http://schemas.microsoft.com/office/drawing/2014/main" id="{64D3D6A9-EDB6-49B0-EAE5-91767C1788FE}"/>
              </a:ext>
            </a:extLst>
          </p:cNvPr>
          <p:cNvSpPr/>
          <p:nvPr/>
        </p:nvSpPr>
        <p:spPr>
          <a:xfrm>
            <a:off x="4325112" y="1287728"/>
            <a:ext cx="2048256" cy="34305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1" name="Rektangel 20">
            <a:extLst>
              <a:ext uri="{FF2B5EF4-FFF2-40B4-BE49-F238E27FC236}">
                <a16:creationId xmlns:a16="http://schemas.microsoft.com/office/drawing/2014/main" id="{8CF48C8F-BBB6-74E4-1BC0-B1AB99D510C3}"/>
              </a:ext>
            </a:extLst>
          </p:cNvPr>
          <p:cNvSpPr/>
          <p:nvPr/>
        </p:nvSpPr>
        <p:spPr>
          <a:xfrm>
            <a:off x="5843016" y="2048256"/>
            <a:ext cx="450135" cy="173736"/>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2" name="Rektangel 21">
            <a:extLst>
              <a:ext uri="{FF2B5EF4-FFF2-40B4-BE49-F238E27FC236}">
                <a16:creationId xmlns:a16="http://schemas.microsoft.com/office/drawing/2014/main" id="{F5F7FCD6-6BD9-F8D9-2516-6FE7932D3321}"/>
              </a:ext>
            </a:extLst>
          </p:cNvPr>
          <p:cNvSpPr/>
          <p:nvPr/>
        </p:nvSpPr>
        <p:spPr>
          <a:xfrm>
            <a:off x="5843016" y="2359152"/>
            <a:ext cx="450135" cy="3488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noFill/>
              <a:effectLst/>
              <a:uLnTx/>
              <a:uFillTx/>
              <a:latin typeface="Source Sans Pro"/>
              <a:ea typeface="+mn-ea"/>
              <a:cs typeface="+mn-cs"/>
            </a:endParaRPr>
          </a:p>
        </p:txBody>
      </p:sp>
      <p:sp>
        <p:nvSpPr>
          <p:cNvPr id="23" name="Rektangel 22">
            <a:extLst>
              <a:ext uri="{FF2B5EF4-FFF2-40B4-BE49-F238E27FC236}">
                <a16:creationId xmlns:a16="http://schemas.microsoft.com/office/drawing/2014/main" id="{41B93AE0-1806-674F-9330-E19B02834FD5}"/>
              </a:ext>
            </a:extLst>
          </p:cNvPr>
          <p:cNvSpPr/>
          <p:nvPr/>
        </p:nvSpPr>
        <p:spPr>
          <a:xfrm>
            <a:off x="5843016" y="2852928"/>
            <a:ext cx="450135" cy="26797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5" name="textruta 24">
            <a:extLst>
              <a:ext uri="{FF2B5EF4-FFF2-40B4-BE49-F238E27FC236}">
                <a16:creationId xmlns:a16="http://schemas.microsoft.com/office/drawing/2014/main" id="{DAF32A4E-6C96-CB0E-AA14-D52D7571018F}"/>
              </a:ext>
            </a:extLst>
          </p:cNvPr>
          <p:cNvSpPr txBox="1"/>
          <p:nvPr/>
        </p:nvSpPr>
        <p:spPr>
          <a:xfrm>
            <a:off x="261542" y="5372629"/>
            <a:ext cx="60316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Source Sans Pro"/>
                <a:ea typeface="+mn-ea"/>
                <a:cs typeface="+mn-cs"/>
              </a:rPr>
              <a:t>Kommentar P8: -3 000 tkr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Source Sans Pro"/>
                <a:ea typeface="+mn-ea"/>
                <a:cs typeface="+mn-cs"/>
              </a:rPr>
              <a:t>Kommunal </a:t>
            </a:r>
            <a:r>
              <a:rPr kumimoji="0" lang="sv-SE" sz="1200" b="0" i="0" u="none" strike="noStrike" kern="1200" cap="none" spc="0" normalizeH="0" baseline="0" noProof="0" err="1">
                <a:ln>
                  <a:noFill/>
                </a:ln>
                <a:solidFill>
                  <a:prstClr val="black"/>
                </a:solidFill>
                <a:effectLst/>
                <a:uLnTx/>
                <a:uFillTx/>
                <a:latin typeface="Source Sans Pro"/>
                <a:ea typeface="+mn-ea"/>
                <a:cs typeface="+mn-cs"/>
              </a:rPr>
              <a:t>fsk</a:t>
            </a:r>
            <a:r>
              <a:rPr kumimoji="0" lang="sv-SE" sz="1200" b="0" i="0" u="none" strike="noStrike" kern="1200" cap="none" spc="0" normalizeH="0" baseline="0" noProof="0">
                <a:ln>
                  <a:noFill/>
                </a:ln>
                <a:solidFill>
                  <a:prstClr val="black"/>
                </a:solidFill>
                <a:effectLst/>
                <a:uLnTx/>
                <a:uFillTx/>
                <a:latin typeface="Source Sans Pro"/>
                <a:ea typeface="+mn-ea"/>
                <a:cs typeface="+mn-cs"/>
              </a:rPr>
              <a:t> lämnar en årsprognos på – 3 000 tkr. Verksamheten har 82 barn färre än budget och har anpassat personal i barngrupp för detta. Jämfört med hösten 2024 finns 3 färre rektorer.  Cirka 13 områdesvikarier ska under hösten minska behovet av tjänster från vikarieförmedlingen. Årets löneavtal medför ökade kostnader på ca 5 000 tkr</a:t>
            </a:r>
          </a:p>
        </p:txBody>
      </p:sp>
    </p:spTree>
    <p:extLst>
      <p:ext uri="{BB962C8B-B14F-4D97-AF65-F5344CB8AC3E}">
        <p14:creationId xmlns:p14="http://schemas.microsoft.com/office/powerpoint/2010/main" val="34905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fade">
                                      <p:cBhvr>
                                        <p:cTn id="26" dur="500"/>
                                        <p:tgtEl>
                                          <p:spTgt spid="8">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fade">
                                      <p:cBhvr>
                                        <p:cTn id="29" dur="500"/>
                                        <p:tgtEl>
                                          <p:spTgt spid="8">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8" end="8"/>
                                            </p:txEl>
                                          </p:spTgt>
                                        </p:tgtEl>
                                        <p:attrNameLst>
                                          <p:attrName>style.visibility</p:attrName>
                                        </p:attrNameLst>
                                      </p:cBhvr>
                                      <p:to>
                                        <p:strVal val="visible"/>
                                      </p:to>
                                    </p:set>
                                    <p:animEffect transition="in" filter="fade">
                                      <p:cBhvr>
                                        <p:cTn id="32" dur="500"/>
                                        <p:tgtEl>
                                          <p:spTgt spid="8">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10" end="10"/>
                                            </p:txEl>
                                          </p:spTgt>
                                        </p:tgtEl>
                                        <p:attrNameLst>
                                          <p:attrName>style.visibility</p:attrName>
                                        </p:attrNameLst>
                                      </p:cBhvr>
                                      <p:to>
                                        <p:strVal val="visible"/>
                                      </p:to>
                                    </p:set>
                                    <p:animEffect transition="in" filter="fade">
                                      <p:cBhvr>
                                        <p:cTn id="42" dur="500"/>
                                        <p:tgtEl>
                                          <p:spTgt spid="8">
                                            <p:txEl>
                                              <p:pRg st="10" end="1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xEl>
                                              <p:pRg st="11" end="11"/>
                                            </p:txEl>
                                          </p:spTgt>
                                        </p:tgtEl>
                                        <p:attrNameLst>
                                          <p:attrName>style.visibility</p:attrName>
                                        </p:attrNameLst>
                                      </p:cBhvr>
                                      <p:to>
                                        <p:strVal val="visible"/>
                                      </p:to>
                                    </p:set>
                                    <p:animEffect transition="in" filter="fade">
                                      <p:cBhvr>
                                        <p:cTn id="45" dur="500"/>
                                        <p:tgtEl>
                                          <p:spTgt spid="8">
                                            <p:txEl>
                                              <p:pRg st="11" end="1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8">
                                            <p:txEl>
                                              <p:pRg st="12" end="12"/>
                                            </p:txEl>
                                          </p:spTgt>
                                        </p:tgtEl>
                                        <p:attrNameLst>
                                          <p:attrName>style.visibility</p:attrName>
                                        </p:attrNameLst>
                                      </p:cBhvr>
                                      <p:to>
                                        <p:strVal val="visible"/>
                                      </p:to>
                                    </p:set>
                                    <p:animEffect transition="in" filter="fade">
                                      <p:cBhvr>
                                        <p:cTn id="48" dur="500"/>
                                        <p:tgtEl>
                                          <p:spTgt spid="8">
                                            <p:txEl>
                                              <p:pRg st="12" end="1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8">
                                            <p:txEl>
                                              <p:pRg st="13" end="13"/>
                                            </p:txEl>
                                          </p:spTgt>
                                        </p:tgtEl>
                                        <p:attrNameLst>
                                          <p:attrName>style.visibility</p:attrName>
                                        </p:attrNameLst>
                                      </p:cBhvr>
                                      <p:to>
                                        <p:strVal val="visible"/>
                                      </p:to>
                                    </p:set>
                                    <p:animEffect transition="in" filter="fade">
                                      <p:cBhvr>
                                        <p:cTn id="51" dur="500"/>
                                        <p:tgtEl>
                                          <p:spTgt spid="8">
                                            <p:txEl>
                                              <p:pRg st="13" end="1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
                                            <p:txEl>
                                              <p:pRg st="15" end="15"/>
                                            </p:txEl>
                                          </p:spTgt>
                                        </p:tgtEl>
                                        <p:attrNameLst>
                                          <p:attrName>style.visibility</p:attrName>
                                        </p:attrNameLst>
                                      </p:cBhvr>
                                      <p:to>
                                        <p:strVal val="visible"/>
                                      </p:to>
                                    </p:set>
                                    <p:animEffect transition="in" filter="fade">
                                      <p:cBhvr>
                                        <p:cTn id="61" dur="500"/>
                                        <p:tgtEl>
                                          <p:spTgt spid="8">
                                            <p:txEl>
                                              <p:pRg st="15" end="15"/>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8">
                                            <p:txEl>
                                              <p:pRg st="16" end="16"/>
                                            </p:txEl>
                                          </p:spTgt>
                                        </p:tgtEl>
                                        <p:attrNameLst>
                                          <p:attrName>style.visibility</p:attrName>
                                        </p:attrNameLst>
                                      </p:cBhvr>
                                      <p:to>
                                        <p:strVal val="visible"/>
                                      </p:to>
                                    </p:set>
                                    <p:animEffect transition="in" filter="fade">
                                      <p:cBhvr>
                                        <p:cTn id="64" dur="500"/>
                                        <p:tgtEl>
                                          <p:spTgt spid="8">
                                            <p:txEl>
                                              <p:pRg st="16" end="16"/>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8">
                                            <p:txEl>
                                              <p:pRg st="17" end="17"/>
                                            </p:txEl>
                                          </p:spTgt>
                                        </p:tgtEl>
                                        <p:attrNameLst>
                                          <p:attrName>style.visibility</p:attrName>
                                        </p:attrNameLst>
                                      </p:cBhvr>
                                      <p:to>
                                        <p:strVal val="visible"/>
                                      </p:to>
                                    </p:set>
                                    <p:animEffect transition="in" filter="fade">
                                      <p:cBhvr>
                                        <p:cTn id="67" dur="500"/>
                                        <p:tgtEl>
                                          <p:spTgt spid="8">
                                            <p:txEl>
                                              <p:pRg st="17" end="17"/>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8">
                                            <p:txEl>
                                              <p:pRg st="18" end="18"/>
                                            </p:txEl>
                                          </p:spTgt>
                                        </p:tgtEl>
                                        <p:attrNameLst>
                                          <p:attrName>style.visibility</p:attrName>
                                        </p:attrNameLst>
                                      </p:cBhvr>
                                      <p:to>
                                        <p:strVal val="visible"/>
                                      </p:to>
                                    </p:set>
                                    <p:animEffect transition="in" filter="fade">
                                      <p:cBhvr>
                                        <p:cTn id="70" dur="500"/>
                                        <p:tgtEl>
                                          <p:spTgt spid="8">
                                            <p:txEl>
                                              <p:pRg st="18" end="18"/>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8">
                                            <p:txEl>
                                              <p:pRg st="20" end="20"/>
                                            </p:txEl>
                                          </p:spTgt>
                                        </p:tgtEl>
                                        <p:attrNameLst>
                                          <p:attrName>style.visibility</p:attrName>
                                        </p:attrNameLst>
                                      </p:cBhvr>
                                      <p:to>
                                        <p:strVal val="visible"/>
                                      </p:to>
                                    </p:set>
                                    <p:animEffect transition="in" filter="fade">
                                      <p:cBhvr>
                                        <p:cTn id="73" dur="500"/>
                                        <p:tgtEl>
                                          <p:spTgt spid="8">
                                            <p:txEl>
                                              <p:pRg st="20" end="20"/>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8">
                                            <p:txEl>
                                              <p:pRg st="21" end="21"/>
                                            </p:txEl>
                                          </p:spTgt>
                                        </p:tgtEl>
                                        <p:attrNameLst>
                                          <p:attrName>style.visibility</p:attrName>
                                        </p:attrNameLst>
                                      </p:cBhvr>
                                      <p:to>
                                        <p:strVal val="visible"/>
                                      </p:to>
                                    </p:set>
                                    <p:animEffect transition="in" filter="fade">
                                      <p:cBhvr>
                                        <p:cTn id="76" dur="500"/>
                                        <p:tgtEl>
                                          <p:spTgt spid="8">
                                            <p:txEl>
                                              <p:pRg st="21" end="2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par>
                                <p:cTn id="82" presetID="10" presetClass="entr" presetSubtype="0" fill="hold" nodeType="withEffect">
                                  <p:stCondLst>
                                    <p:cond delay="0"/>
                                  </p:stCondLst>
                                  <p:childTnLst>
                                    <p:set>
                                      <p:cBhvr>
                                        <p:cTn id="83" dur="1" fill="hold">
                                          <p:stCondLst>
                                            <p:cond delay="0"/>
                                          </p:stCondLst>
                                        </p:cTn>
                                        <p:tgtEl>
                                          <p:spTgt spid="8">
                                            <p:txEl>
                                              <p:pRg st="0" end="0"/>
                                            </p:txEl>
                                          </p:spTgt>
                                        </p:tgtEl>
                                        <p:attrNameLst>
                                          <p:attrName>style.visibility</p:attrName>
                                        </p:attrNameLst>
                                      </p:cBhvr>
                                      <p:to>
                                        <p:strVal val="visible"/>
                                      </p:to>
                                    </p:set>
                                    <p:animEffect transition="in" filter="fade">
                                      <p:cBhvr>
                                        <p:cTn id="84" dur="500"/>
                                        <p:tgtEl>
                                          <p:spTgt spid="8">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5">
                                            <p:txEl>
                                              <p:pRg st="0" end="0"/>
                                            </p:txEl>
                                          </p:spTgt>
                                        </p:tgtEl>
                                        <p:attrNameLst>
                                          <p:attrName>style.visibility</p:attrName>
                                        </p:attrNameLst>
                                      </p:cBhvr>
                                      <p:to>
                                        <p:strVal val="visible"/>
                                      </p:to>
                                    </p:set>
                                    <p:animEffect transition="in" filter="fade">
                                      <p:cBhvr>
                                        <p:cTn id="89" dur="500"/>
                                        <p:tgtEl>
                                          <p:spTgt spid="25">
                                            <p:txEl>
                                              <p:pRg st="0" end="0"/>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25">
                                            <p:txEl>
                                              <p:pRg st="1" end="1"/>
                                            </p:txEl>
                                          </p:spTgt>
                                        </p:tgtEl>
                                        <p:attrNameLst>
                                          <p:attrName>style.visibility</p:attrName>
                                        </p:attrNameLst>
                                      </p:cBhvr>
                                      <p:to>
                                        <p:strVal val="visible"/>
                                      </p:to>
                                    </p:set>
                                    <p:animEffect transition="in" filter="fade">
                                      <p:cBhvr>
                                        <p:cTn id="9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BB6E78-E066-BED5-FE64-4BCC751ED0C6}"/>
              </a:ext>
            </a:extLst>
          </p:cNvPr>
          <p:cNvSpPr>
            <a:spLocks noGrp="1"/>
          </p:cNvSpPr>
          <p:nvPr>
            <p:ph type="title"/>
          </p:nvPr>
        </p:nvSpPr>
        <p:spPr>
          <a:xfrm>
            <a:off x="838200" y="549227"/>
            <a:ext cx="9371646" cy="1255857"/>
          </a:xfrm>
        </p:spPr>
        <p:txBody>
          <a:bodyPr/>
          <a:lstStyle/>
          <a:p>
            <a:r>
              <a:rPr lang="sv-SE"/>
              <a:t>Tips: Beredskapsdagen</a:t>
            </a:r>
          </a:p>
        </p:txBody>
      </p:sp>
      <p:sp>
        <p:nvSpPr>
          <p:cNvPr id="3" name="Platshållare för innehåll 2">
            <a:extLst>
              <a:ext uri="{FF2B5EF4-FFF2-40B4-BE49-F238E27FC236}">
                <a16:creationId xmlns:a16="http://schemas.microsoft.com/office/drawing/2014/main" id="{66EF7532-D51B-925E-9E69-3214DF80C703}"/>
              </a:ext>
            </a:extLst>
          </p:cNvPr>
          <p:cNvSpPr>
            <a:spLocks noGrp="1"/>
          </p:cNvSpPr>
          <p:nvPr>
            <p:ph idx="1"/>
          </p:nvPr>
        </p:nvSpPr>
        <p:spPr>
          <a:xfrm>
            <a:off x="838200" y="1943832"/>
            <a:ext cx="9371646" cy="3542250"/>
          </a:xfrm>
        </p:spPr>
        <p:txBody>
          <a:bodyPr/>
          <a:lstStyle/>
          <a:p>
            <a:r>
              <a:rPr lang="sv-SE"/>
              <a:t>Välkommen till Skolverkets årliga beredskapsdag! </a:t>
            </a:r>
          </a:p>
          <a:p>
            <a:r>
              <a:rPr lang="sv-SE"/>
              <a:t>Konferensen vänder sig till dig som arbetar med förskolor eller skolors beredskap. Vi ses den 5 november på plats i Stockholm eller digitalt.</a:t>
            </a:r>
            <a:endParaRPr lang="sv-SE">
              <a:hlinkClick r:id="rId2"/>
            </a:endParaRPr>
          </a:p>
          <a:p>
            <a:pPr fontAlgn="base"/>
            <a:r>
              <a:rPr lang="sv-SE" b="1"/>
              <a:t>Tid och plats</a:t>
            </a:r>
          </a:p>
          <a:p>
            <a:pPr fontAlgn="base"/>
            <a:r>
              <a:rPr lang="sv-SE"/>
              <a:t>Konferensen äger rum den 5 november klockan 09.00–15.30.</a:t>
            </a:r>
          </a:p>
          <a:p>
            <a:pPr fontAlgn="base"/>
            <a:r>
              <a:rPr lang="sv-SE"/>
              <a:t>Välj om du vill delta på plats på Posthuset 7A i Stockholm eller digitalt. Vi bjuder på lunch och fika på plats.</a:t>
            </a:r>
          </a:p>
          <a:p>
            <a:pPr fontAlgn="base"/>
            <a:r>
              <a:rPr lang="sv-SE"/>
              <a:t>Konferensen är kostnadsfri</a:t>
            </a:r>
            <a:endParaRPr lang="sv-SE">
              <a:hlinkClick r:id="rId2"/>
            </a:endParaRPr>
          </a:p>
          <a:p>
            <a:r>
              <a:rPr lang="sv-SE">
                <a:hlinkClick r:id="rId2"/>
              </a:rPr>
              <a:t>Beredskapsdagen – konferens - Skolverket</a:t>
            </a:r>
            <a:endParaRPr lang="sv-SE"/>
          </a:p>
        </p:txBody>
      </p:sp>
      <p:sp>
        <p:nvSpPr>
          <p:cNvPr id="4" name="Platshållare för bildnummer 3">
            <a:extLst>
              <a:ext uri="{FF2B5EF4-FFF2-40B4-BE49-F238E27FC236}">
                <a16:creationId xmlns:a16="http://schemas.microsoft.com/office/drawing/2014/main" id="{1B91815B-E3BE-25BF-2B59-47389E528361}"/>
              </a:ext>
            </a:extLst>
          </p:cNvPr>
          <p:cNvSpPr>
            <a:spLocks noGrp="1"/>
          </p:cNvSpPr>
          <p:nvPr>
            <p:ph type="sldNum" sz="quarter" idx="12"/>
          </p:nvPr>
        </p:nvSpPr>
        <p:spPr/>
        <p:txBody>
          <a:bodyPr/>
          <a:lstStyle/>
          <a:p>
            <a:fld id="{D02B33C2-54EE-4A44-9B78-6F01870CE737}" type="slidenum">
              <a:rPr lang="sv-SE" smtClean="0"/>
              <a:t>5</a:t>
            </a:fld>
            <a:endParaRPr lang="sv-SE"/>
          </a:p>
        </p:txBody>
      </p:sp>
    </p:spTree>
    <p:extLst>
      <p:ext uri="{BB962C8B-B14F-4D97-AF65-F5344CB8AC3E}">
        <p14:creationId xmlns:p14="http://schemas.microsoft.com/office/powerpoint/2010/main" val="2001511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tshållare för bild 15" descr="En bild som visar utomhus, Människoansikte, lekplats, småbarn&#10;&#10;AI-genererat innehåll kan vara felaktigt.">
            <a:extLst>
              <a:ext uri="{FF2B5EF4-FFF2-40B4-BE49-F238E27FC236}">
                <a16:creationId xmlns:a16="http://schemas.microsoft.com/office/drawing/2014/main" id="{BD69C31D-1842-CACF-D805-1DAE5641796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7890" r="2388" b="-1"/>
          <a:stretch>
            <a:fillRect/>
          </a:stretch>
        </p:blipFill>
        <p:spPr>
          <a:xfrm>
            <a:off x="8111002" y="12515"/>
            <a:ext cx="4080998" cy="6857990"/>
          </a:xfrm>
          <a:noFill/>
        </p:spPr>
      </p:pic>
      <p:sp>
        <p:nvSpPr>
          <p:cNvPr id="4" name="Rubrik 3">
            <a:extLst>
              <a:ext uri="{FF2B5EF4-FFF2-40B4-BE49-F238E27FC236}">
                <a16:creationId xmlns:a16="http://schemas.microsoft.com/office/drawing/2014/main" id="{98657D4A-FAB3-67A6-ADB1-9093593D51BA}"/>
              </a:ext>
            </a:extLst>
          </p:cNvPr>
          <p:cNvSpPr>
            <a:spLocks noGrp="1"/>
          </p:cNvSpPr>
          <p:nvPr>
            <p:ph type="title"/>
          </p:nvPr>
        </p:nvSpPr>
        <p:spPr>
          <a:xfrm>
            <a:off x="838200" y="1195709"/>
            <a:ext cx="6529039" cy="1380947"/>
          </a:xfrm>
        </p:spPr>
        <p:txBody>
          <a:bodyPr anchor="b">
            <a:normAutofit/>
          </a:bodyPr>
          <a:lstStyle/>
          <a:p>
            <a:r>
              <a:rPr lang="sv-SE"/>
              <a:t>Budget 2026</a:t>
            </a:r>
          </a:p>
        </p:txBody>
      </p:sp>
      <p:sp>
        <p:nvSpPr>
          <p:cNvPr id="5" name="Platshållare för innehåll 4">
            <a:extLst>
              <a:ext uri="{FF2B5EF4-FFF2-40B4-BE49-F238E27FC236}">
                <a16:creationId xmlns:a16="http://schemas.microsoft.com/office/drawing/2014/main" id="{C25FB9EB-BDDB-29E9-71F0-B7192D6FF38A}"/>
              </a:ext>
            </a:extLst>
          </p:cNvPr>
          <p:cNvSpPr>
            <a:spLocks noGrp="1"/>
          </p:cNvSpPr>
          <p:nvPr>
            <p:ph idx="1"/>
          </p:nvPr>
        </p:nvSpPr>
        <p:spPr>
          <a:xfrm>
            <a:off x="838200" y="2634712"/>
            <a:ext cx="6529039" cy="3542250"/>
          </a:xfrm>
        </p:spPr>
        <p:txBody>
          <a:bodyPr>
            <a:normAutofit/>
          </a:bodyPr>
          <a:lstStyle/>
          <a:p>
            <a:r>
              <a:rPr lang="sv-SE"/>
              <a:t>Vet ännu inte uppräkningen</a:t>
            </a:r>
          </a:p>
          <a:p>
            <a:r>
              <a:rPr lang="sv-SE"/>
              <a:t>Löneutfallet ser ut att hamna på 3,00-3,17%</a:t>
            </a:r>
          </a:p>
          <a:p>
            <a:endParaRPr lang="sv-SE"/>
          </a:p>
          <a:p>
            <a:r>
              <a:rPr lang="sv-SE"/>
              <a:t>Kvalitetshöjande satsning via regeringen</a:t>
            </a:r>
          </a:p>
          <a:p>
            <a:r>
              <a:rPr lang="sv-SE"/>
              <a:t>500 miljoner – vår andel ca 10,9 miljoner</a:t>
            </a:r>
          </a:p>
        </p:txBody>
      </p:sp>
    </p:spTree>
    <p:extLst>
      <p:ext uri="{BB962C8B-B14F-4D97-AF65-F5344CB8AC3E}">
        <p14:creationId xmlns:p14="http://schemas.microsoft.com/office/powerpoint/2010/main" val="22449358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7FD6D0-A4CE-0310-6417-2118B351487F}"/>
              </a:ext>
            </a:extLst>
          </p:cNvPr>
          <p:cNvSpPr>
            <a:spLocks noGrp="1"/>
          </p:cNvSpPr>
          <p:nvPr>
            <p:ph type="title"/>
          </p:nvPr>
        </p:nvSpPr>
        <p:spPr/>
        <p:txBody>
          <a:bodyPr/>
          <a:lstStyle/>
          <a:p>
            <a:r>
              <a:rPr lang="sv-SE"/>
              <a:t>Solskydd och miljöenheten</a:t>
            </a:r>
          </a:p>
        </p:txBody>
      </p:sp>
      <p:sp>
        <p:nvSpPr>
          <p:cNvPr id="3" name="Platshållare för innehåll 2">
            <a:extLst>
              <a:ext uri="{FF2B5EF4-FFF2-40B4-BE49-F238E27FC236}">
                <a16:creationId xmlns:a16="http://schemas.microsoft.com/office/drawing/2014/main" id="{136DAAAB-00E3-3158-D2F4-D09C61752968}"/>
              </a:ext>
            </a:extLst>
          </p:cNvPr>
          <p:cNvSpPr>
            <a:spLocks noGrp="1"/>
          </p:cNvSpPr>
          <p:nvPr>
            <p:ph idx="1"/>
          </p:nvPr>
        </p:nvSpPr>
        <p:spPr/>
        <p:txBody>
          <a:bodyPr/>
          <a:lstStyle/>
          <a:p>
            <a:pPr marL="342900" indent="-342900">
              <a:buFont typeface="Arial" panose="020B0604020202020204" pitchFamily="34" charset="0"/>
              <a:buChar char="•"/>
            </a:pPr>
            <a:r>
              <a:rPr lang="sv-SE"/>
              <a:t>Nytt verktyg för att bedöma risken för solexponering</a:t>
            </a:r>
          </a:p>
          <a:p>
            <a:pPr marL="342900" indent="-342900">
              <a:buFont typeface="Arial" panose="020B0604020202020204" pitchFamily="34" charset="0"/>
              <a:buChar char="•"/>
            </a:pPr>
            <a:r>
              <a:rPr lang="sv-SE"/>
              <a:t>Besök på förskolorna för att se var barnen leker</a:t>
            </a:r>
          </a:p>
          <a:p>
            <a:pPr marL="342900" indent="-342900">
              <a:buFont typeface="Arial" panose="020B0604020202020204" pitchFamily="34" charset="0"/>
              <a:buChar char="•"/>
            </a:pPr>
            <a:r>
              <a:rPr lang="sv-SE"/>
              <a:t>Missar det pedagogiska perspektivet</a:t>
            </a:r>
          </a:p>
          <a:p>
            <a:pPr marL="342900" indent="-342900">
              <a:buFont typeface="Arial" panose="020B0604020202020204" pitchFamily="34" charset="0"/>
              <a:buChar char="•"/>
            </a:pPr>
            <a:r>
              <a:rPr lang="sv-SE"/>
              <a:t>Krav på solskydd på stora delar av gården ibland över rutschkanor</a:t>
            </a:r>
          </a:p>
          <a:p>
            <a:pPr marL="342900" indent="-342900">
              <a:buFont typeface="Arial" panose="020B0604020202020204" pitchFamily="34" charset="0"/>
              <a:buChar char="•"/>
            </a:pPr>
            <a:r>
              <a:rPr lang="sv-SE"/>
              <a:t>Beställa offerter, samlat grepp. </a:t>
            </a:r>
          </a:p>
        </p:txBody>
      </p:sp>
    </p:spTree>
    <p:extLst>
      <p:ext uri="{BB962C8B-B14F-4D97-AF65-F5344CB8AC3E}">
        <p14:creationId xmlns:p14="http://schemas.microsoft.com/office/powerpoint/2010/main" val="3771095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661D067-B604-4BA9-8734-5EE917C05B3D}"/>
              </a:ext>
            </a:extLst>
          </p:cNvPr>
          <p:cNvSpPr>
            <a:spLocks noGrp="1"/>
          </p:cNvSpPr>
          <p:nvPr>
            <p:ph type="ctrTitle"/>
          </p:nvPr>
        </p:nvSpPr>
        <p:spPr/>
        <p:txBody>
          <a:bodyPr/>
          <a:lstStyle/>
          <a:p>
            <a:r>
              <a:rPr lang="sv-SE"/>
              <a:t>Kontinuitet</a:t>
            </a:r>
          </a:p>
        </p:txBody>
      </p:sp>
      <p:sp>
        <p:nvSpPr>
          <p:cNvPr id="5" name="Platshållare för text 4">
            <a:extLst>
              <a:ext uri="{FF2B5EF4-FFF2-40B4-BE49-F238E27FC236}">
                <a16:creationId xmlns:a16="http://schemas.microsoft.com/office/drawing/2014/main" id="{72D03781-F3FC-F0CA-675F-8092276EC244}"/>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3825690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D96130-5DF3-AAF5-2D1F-60080D071A5A}"/>
              </a:ext>
            </a:extLst>
          </p:cNvPr>
          <p:cNvSpPr>
            <a:spLocks noGrp="1"/>
          </p:cNvSpPr>
          <p:nvPr>
            <p:ph type="title"/>
          </p:nvPr>
        </p:nvSpPr>
        <p:spPr/>
        <p:txBody>
          <a:bodyPr/>
          <a:lstStyle/>
          <a:p>
            <a:r>
              <a:rPr lang="sv-SE"/>
              <a:t>Beredskap</a:t>
            </a:r>
          </a:p>
        </p:txBody>
      </p:sp>
      <p:sp>
        <p:nvSpPr>
          <p:cNvPr id="3" name="Platshållare för innehåll 2">
            <a:extLst>
              <a:ext uri="{FF2B5EF4-FFF2-40B4-BE49-F238E27FC236}">
                <a16:creationId xmlns:a16="http://schemas.microsoft.com/office/drawing/2014/main" id="{D579F142-AA49-CD98-A42B-C0ABA8135D27}"/>
              </a:ext>
            </a:extLst>
          </p:cNvPr>
          <p:cNvSpPr>
            <a:spLocks noGrp="1"/>
          </p:cNvSpPr>
          <p:nvPr>
            <p:ph idx="1"/>
          </p:nvPr>
        </p:nvSpPr>
        <p:spPr/>
        <p:txBody>
          <a:bodyPr/>
          <a:lstStyle/>
          <a:p>
            <a:pPr marL="342900" indent="-342900">
              <a:buFontTx/>
              <a:buChar char="-"/>
            </a:pPr>
            <a:r>
              <a:rPr lang="sv-SE"/>
              <a:t>Leda i Kris</a:t>
            </a:r>
          </a:p>
          <a:p>
            <a:pPr marL="342900" indent="-342900">
              <a:buFontTx/>
              <a:buChar char="-"/>
            </a:pPr>
            <a:r>
              <a:rPr lang="sv-SE"/>
              <a:t>Övningar med rektorerna</a:t>
            </a:r>
          </a:p>
          <a:p>
            <a:pPr marL="342900" indent="-342900">
              <a:buFontTx/>
              <a:buChar char="-"/>
            </a:pPr>
            <a:r>
              <a:rPr lang="sv-SE"/>
              <a:t>Kontinuitetsarbetet</a:t>
            </a:r>
          </a:p>
          <a:p>
            <a:pPr marL="342900" indent="-342900">
              <a:buFontTx/>
              <a:buChar char="-"/>
            </a:pPr>
            <a:r>
              <a:rPr lang="sv-SE"/>
              <a:t>Beredskapsveckan – Internet, Vatten och El</a:t>
            </a:r>
          </a:p>
          <a:p>
            <a:pPr marL="342900" indent="-342900">
              <a:buFontTx/>
              <a:buChar char="-"/>
            </a:pPr>
            <a:r>
              <a:rPr lang="sv-SE"/>
              <a:t>Försvarsmakten och </a:t>
            </a:r>
            <a:r>
              <a:rPr lang="sv-SE" err="1"/>
              <a:t>Länstyrelsen</a:t>
            </a:r>
            <a:endParaRPr lang="sv-SE"/>
          </a:p>
        </p:txBody>
      </p:sp>
    </p:spTree>
    <p:extLst>
      <p:ext uri="{BB962C8B-B14F-4D97-AF65-F5344CB8AC3E}">
        <p14:creationId xmlns:p14="http://schemas.microsoft.com/office/powerpoint/2010/main" val="281625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B6E679-67D6-0FEF-76E2-45907A1C7F97}"/>
              </a:ext>
            </a:extLst>
          </p:cNvPr>
          <p:cNvSpPr>
            <a:spLocks noGrp="1"/>
          </p:cNvSpPr>
          <p:nvPr>
            <p:ph type="title"/>
          </p:nvPr>
        </p:nvSpPr>
        <p:spPr>
          <a:xfrm>
            <a:off x="742406" y="490887"/>
            <a:ext cx="9371646" cy="567727"/>
          </a:xfrm>
        </p:spPr>
        <p:txBody>
          <a:bodyPr>
            <a:normAutofit fontScale="90000"/>
          </a:bodyPr>
          <a:lstStyle/>
          <a:p>
            <a:r>
              <a:rPr lang="sv-SE"/>
              <a:t>Övning 1 – måndag (Inget vatten)</a:t>
            </a:r>
          </a:p>
        </p:txBody>
      </p:sp>
      <p:sp>
        <p:nvSpPr>
          <p:cNvPr id="3" name="Platshållare för innehåll 2">
            <a:extLst>
              <a:ext uri="{FF2B5EF4-FFF2-40B4-BE49-F238E27FC236}">
                <a16:creationId xmlns:a16="http://schemas.microsoft.com/office/drawing/2014/main" id="{ED562146-2650-CEB9-8BF2-3DC79AD214A0}"/>
              </a:ext>
            </a:extLst>
          </p:cNvPr>
          <p:cNvSpPr>
            <a:spLocks noGrp="1"/>
          </p:cNvSpPr>
          <p:nvPr>
            <p:ph idx="1"/>
          </p:nvPr>
        </p:nvSpPr>
        <p:spPr>
          <a:xfrm>
            <a:off x="742406" y="1222244"/>
            <a:ext cx="9371646" cy="3542250"/>
          </a:xfrm>
        </p:spPr>
        <p:txBody>
          <a:bodyPr/>
          <a:lstStyle/>
          <a:p>
            <a:r>
              <a:rPr lang="sv-SE" sz="2000"/>
              <a:t>• Varför öva? Skapa </a:t>
            </a:r>
            <a:r>
              <a:rPr lang="sv-SE" sz="2000" err="1"/>
              <a:t>resiliens</a:t>
            </a:r>
            <a:r>
              <a:rPr lang="sv-SE" sz="2000"/>
              <a:t> i verksamheten.</a:t>
            </a:r>
          </a:p>
          <a:p>
            <a:r>
              <a:rPr lang="sv-SE" sz="2000"/>
              <a:t>• Vad ska övas? Vattenbrist</a:t>
            </a:r>
          </a:p>
          <a:p>
            <a:r>
              <a:rPr lang="sv-SE" sz="2000"/>
              <a:t>• Vilka ska övas? Rektorer och medarbetare</a:t>
            </a:r>
          </a:p>
          <a:p>
            <a:r>
              <a:rPr lang="sv-SE" sz="2000"/>
              <a:t>• Hur ska övningen gå till? </a:t>
            </a:r>
          </a:p>
          <a:p>
            <a:r>
              <a:rPr lang="sv-SE" sz="2000"/>
              <a:t>Skrivbordsövning i att reflektera över hur vattenbortfall påverkar oss. Mail + plansch ut på morgonen. Enkel mall till alla att dokumentera då vatten används för att bli medveten om allt de inte skulle kunna ha gjort om det ej fanns. </a:t>
            </a:r>
          </a:p>
          <a:p>
            <a:r>
              <a:rPr lang="sv-SE" sz="2000"/>
              <a:t> • Hur omhändertas resultatet? </a:t>
            </a:r>
          </a:p>
          <a:p>
            <a:r>
              <a:rPr lang="sv-SE" sz="2000"/>
              <a:t>I utvärderingsmaterialet som kan användas som grund i Beredskapsplanen på enheten. </a:t>
            </a:r>
          </a:p>
        </p:txBody>
      </p:sp>
      <p:sp>
        <p:nvSpPr>
          <p:cNvPr id="4" name="Platshållare för bildnummer 3">
            <a:extLst>
              <a:ext uri="{FF2B5EF4-FFF2-40B4-BE49-F238E27FC236}">
                <a16:creationId xmlns:a16="http://schemas.microsoft.com/office/drawing/2014/main" id="{2F868AB3-832C-396D-B331-56CEFF03BE7D}"/>
              </a:ext>
            </a:extLst>
          </p:cNvPr>
          <p:cNvSpPr>
            <a:spLocks noGrp="1"/>
          </p:cNvSpPr>
          <p:nvPr>
            <p:ph type="sldNum" sz="quarter" idx="12"/>
          </p:nvPr>
        </p:nvSpPr>
        <p:spPr/>
        <p:txBody>
          <a:bodyPr/>
          <a:lstStyle/>
          <a:p>
            <a:fld id="{D02B33C2-54EE-4A44-9B78-6F01870CE737}" type="slidenum">
              <a:rPr lang="sv-SE" smtClean="0"/>
              <a:t>54</a:t>
            </a:fld>
            <a:endParaRPr lang="sv-SE"/>
          </a:p>
        </p:txBody>
      </p:sp>
    </p:spTree>
    <p:extLst>
      <p:ext uri="{BB962C8B-B14F-4D97-AF65-F5344CB8AC3E}">
        <p14:creationId xmlns:p14="http://schemas.microsoft.com/office/powerpoint/2010/main" val="2930022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0E652A-18C5-2A1E-3531-11BF3FDF373B}"/>
              </a:ext>
            </a:extLst>
          </p:cNvPr>
          <p:cNvSpPr>
            <a:spLocks noGrp="1"/>
          </p:cNvSpPr>
          <p:nvPr>
            <p:ph type="title"/>
          </p:nvPr>
        </p:nvSpPr>
        <p:spPr>
          <a:xfrm>
            <a:off x="838200" y="995679"/>
            <a:ext cx="9371646" cy="1255857"/>
          </a:xfrm>
        </p:spPr>
        <p:txBody>
          <a:bodyPr anchor="b">
            <a:normAutofit/>
          </a:bodyPr>
          <a:lstStyle/>
          <a:p>
            <a:r>
              <a:rPr lang="sv-SE"/>
              <a:t>3 bärande principer! </a:t>
            </a:r>
          </a:p>
        </p:txBody>
      </p:sp>
      <p:sp>
        <p:nvSpPr>
          <p:cNvPr id="4" name="Platshållare för bildnummer 3">
            <a:extLst>
              <a:ext uri="{FF2B5EF4-FFF2-40B4-BE49-F238E27FC236}">
                <a16:creationId xmlns:a16="http://schemas.microsoft.com/office/drawing/2014/main" id="{F19133EB-C2A8-82F7-C7D9-2B5306960202}"/>
              </a:ext>
            </a:extLst>
          </p:cNvPr>
          <p:cNvSpPr>
            <a:spLocks noGrp="1"/>
          </p:cNvSpPr>
          <p:nvPr>
            <p:ph type="sldNum" sz="quarter" idx="12"/>
          </p:nvPr>
        </p:nvSpPr>
        <p:spPr>
          <a:xfrm>
            <a:off x="9160727" y="6356350"/>
            <a:ext cx="2743200" cy="365125"/>
          </a:xfrm>
          <a:prstGeom prst="rect">
            <a:avLst/>
          </a:prstGeom>
        </p:spPr>
        <p:txBody>
          <a:bodyPr vert="horz" lIns="91440" tIns="45720" rIns="91440" bIns="45720" rtlCol="0" anchor="ctr">
            <a:normAutofit/>
          </a:bodyP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02B33C2-54EE-4A44-9B78-6F01870CE737}" type="slidenum">
              <a:rPr lang="sv-SE" smtClean="0"/>
              <a:pPr>
                <a:spcAft>
                  <a:spcPts val="600"/>
                </a:spcAft>
              </a:pPr>
              <a:t>55</a:t>
            </a:fld>
            <a:endParaRPr lang="sv-SE"/>
          </a:p>
        </p:txBody>
      </p:sp>
      <p:graphicFrame>
        <p:nvGraphicFramePr>
          <p:cNvPr id="6" name="Platshållare för innehåll 2">
            <a:extLst>
              <a:ext uri="{FF2B5EF4-FFF2-40B4-BE49-F238E27FC236}">
                <a16:creationId xmlns:a16="http://schemas.microsoft.com/office/drawing/2014/main" id="{6EAD6325-8E9E-1798-2FAF-1D20B5C76B0B}"/>
              </a:ext>
            </a:extLst>
          </p:cNvPr>
          <p:cNvGraphicFramePr>
            <a:graphicFrameLocks noGrp="1"/>
          </p:cNvGraphicFramePr>
          <p:nvPr>
            <p:ph idx="1"/>
          </p:nvPr>
        </p:nvGraphicFramePr>
        <p:xfrm>
          <a:off x="838200" y="2309592"/>
          <a:ext cx="9371646" cy="3542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6338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C2642DE-DFEC-8ABE-E346-BE08D3C09ED5}"/>
              </a:ext>
            </a:extLst>
          </p:cNvPr>
          <p:cNvSpPr>
            <a:spLocks noGrp="1"/>
          </p:cNvSpPr>
          <p:nvPr>
            <p:ph type="sldNum" sz="quarter" idx="12"/>
          </p:nvPr>
        </p:nvSpPr>
        <p:spPr>
          <a:xfrm>
            <a:off x="9145858" y="6356350"/>
            <a:ext cx="2743200" cy="365125"/>
          </a:xfrm>
        </p:spPr>
        <p:txBody>
          <a:bodyPr anchor="ctr">
            <a:normAutofit/>
          </a:bodyPr>
          <a:lstStyle/>
          <a:p>
            <a:pPr>
              <a:spcAft>
                <a:spcPts val="600"/>
              </a:spcAft>
            </a:pPr>
            <a:fld id="{D02B33C2-54EE-4A44-9B78-6F01870CE737}" type="slidenum">
              <a:rPr lang="sv-SE" smtClean="0"/>
              <a:pPr>
                <a:spcAft>
                  <a:spcPts val="600"/>
                </a:spcAft>
              </a:pPr>
              <a:t>56</a:t>
            </a:fld>
            <a:endParaRPr lang="sv-SE"/>
          </a:p>
        </p:txBody>
      </p:sp>
      <p:sp>
        <p:nvSpPr>
          <p:cNvPr id="2" name="Rubrik 1">
            <a:extLst>
              <a:ext uri="{FF2B5EF4-FFF2-40B4-BE49-F238E27FC236}">
                <a16:creationId xmlns:a16="http://schemas.microsoft.com/office/drawing/2014/main" id="{D9446B4C-B132-9A08-7435-54B824374ED2}"/>
              </a:ext>
            </a:extLst>
          </p:cNvPr>
          <p:cNvSpPr>
            <a:spLocks noGrp="1"/>
          </p:cNvSpPr>
          <p:nvPr>
            <p:ph type="ctrTitle"/>
          </p:nvPr>
        </p:nvSpPr>
        <p:spPr>
          <a:xfrm>
            <a:off x="431186" y="1122363"/>
            <a:ext cx="8206597" cy="2980080"/>
          </a:xfrm>
        </p:spPr>
        <p:txBody>
          <a:bodyPr anchor="b">
            <a:normAutofit/>
          </a:bodyPr>
          <a:lstStyle/>
          <a:p>
            <a:r>
              <a:rPr lang="sv-SE"/>
              <a:t>Krisens faser! </a:t>
            </a:r>
          </a:p>
        </p:txBody>
      </p:sp>
      <p:sp>
        <p:nvSpPr>
          <p:cNvPr id="3" name="Platshållare för innehåll 2">
            <a:extLst>
              <a:ext uri="{FF2B5EF4-FFF2-40B4-BE49-F238E27FC236}">
                <a16:creationId xmlns:a16="http://schemas.microsoft.com/office/drawing/2014/main" id="{F4FB493B-E510-C835-4C8F-4D5858FAA238}"/>
              </a:ext>
            </a:extLst>
          </p:cNvPr>
          <p:cNvSpPr>
            <a:spLocks noGrp="1"/>
          </p:cNvSpPr>
          <p:nvPr>
            <p:ph type="body" sz="quarter" idx="13"/>
          </p:nvPr>
        </p:nvSpPr>
        <p:spPr>
          <a:xfrm>
            <a:off x="453488" y="4102100"/>
            <a:ext cx="8207375" cy="1666875"/>
          </a:xfrm>
        </p:spPr>
        <p:txBody>
          <a:bodyPr>
            <a:normAutofit/>
          </a:bodyPr>
          <a:lstStyle/>
          <a:p>
            <a:r>
              <a:rPr lang="sv-SE"/>
              <a:t> - </a:t>
            </a:r>
            <a:r>
              <a:rPr lang="sv-SE">
                <a:solidFill>
                  <a:srgbClr val="FF0000"/>
                </a:solidFill>
              </a:rPr>
              <a:t>Beredskap / Före</a:t>
            </a:r>
          </a:p>
          <a:p>
            <a:pPr marL="342900" indent="-342900">
              <a:buFontTx/>
              <a:buChar char="-"/>
            </a:pPr>
            <a:r>
              <a:rPr lang="sv-SE"/>
              <a:t>Akuta fasen /under</a:t>
            </a:r>
          </a:p>
          <a:p>
            <a:pPr marL="342900" indent="-342900">
              <a:buFontTx/>
              <a:buChar char="-"/>
            </a:pPr>
            <a:r>
              <a:rPr lang="sv-SE"/>
              <a:t>Efterfasen / Efter</a:t>
            </a:r>
          </a:p>
          <a:p>
            <a:endParaRPr lang="sv-SE"/>
          </a:p>
        </p:txBody>
      </p:sp>
    </p:spTree>
    <p:extLst>
      <p:ext uri="{BB962C8B-B14F-4D97-AF65-F5344CB8AC3E}">
        <p14:creationId xmlns:p14="http://schemas.microsoft.com/office/powerpoint/2010/main" val="597808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F8DD58-0B80-A72A-A878-7EC353458690}"/>
              </a:ext>
            </a:extLst>
          </p:cNvPr>
          <p:cNvSpPr>
            <a:spLocks noGrp="1"/>
          </p:cNvSpPr>
          <p:nvPr>
            <p:ph type="title"/>
          </p:nvPr>
        </p:nvSpPr>
        <p:spPr>
          <a:xfrm>
            <a:off x="838200" y="224833"/>
            <a:ext cx="7774172" cy="717553"/>
          </a:xfrm>
        </p:spPr>
        <p:txBody>
          <a:bodyPr anchor="b">
            <a:normAutofit/>
          </a:bodyPr>
          <a:lstStyle/>
          <a:p>
            <a:endParaRPr lang="sv-SE"/>
          </a:p>
        </p:txBody>
      </p:sp>
      <p:pic>
        <p:nvPicPr>
          <p:cNvPr id="8" name="Platshållare för innehåll 7" descr="En bild som visar text, CD, cirkel, skärmbild&#10;&#10;Automatiskt genererad beskrivning">
            <a:extLst>
              <a:ext uri="{FF2B5EF4-FFF2-40B4-BE49-F238E27FC236}">
                <a16:creationId xmlns:a16="http://schemas.microsoft.com/office/drawing/2014/main" id="{DCFC3BD6-4A35-27D8-300D-A1805B110893}"/>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l="744" r="2688" b="-1"/>
          <a:stretch/>
        </p:blipFill>
        <p:spPr>
          <a:xfrm>
            <a:off x="838200" y="951470"/>
            <a:ext cx="9167037" cy="5268577"/>
          </a:xfrm>
          <a:noFill/>
        </p:spPr>
      </p:pic>
      <p:sp>
        <p:nvSpPr>
          <p:cNvPr id="4" name="Platshållare för bildnummer 3" hidden="1">
            <a:extLst>
              <a:ext uri="{FF2B5EF4-FFF2-40B4-BE49-F238E27FC236}">
                <a16:creationId xmlns:a16="http://schemas.microsoft.com/office/drawing/2014/main" id="{14772457-AA63-809A-9AF3-C222E7F6E3F1}"/>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57</a:t>
            </a:fld>
            <a:endParaRPr lang="sv-SE"/>
          </a:p>
        </p:txBody>
      </p:sp>
      <p:sp>
        <p:nvSpPr>
          <p:cNvPr id="11" name="Slide Number Placeholder 3" hidden="1">
            <a:extLst>
              <a:ext uri="{FF2B5EF4-FFF2-40B4-BE49-F238E27FC236}">
                <a16:creationId xmlns:a16="http://schemas.microsoft.com/office/drawing/2014/main" id="{A55FCE48-035D-C0A5-F242-DDFDF6B4E551}"/>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57</a:t>
            </a:fld>
            <a:endParaRPr lang="sv-SE"/>
          </a:p>
        </p:txBody>
      </p:sp>
    </p:spTree>
    <p:extLst>
      <p:ext uri="{BB962C8B-B14F-4D97-AF65-F5344CB8AC3E}">
        <p14:creationId xmlns:p14="http://schemas.microsoft.com/office/powerpoint/2010/main" val="2763878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2F872-EB1B-A1E6-5A43-B5EE4B50CD9D}"/>
            </a:ext>
          </a:extLst>
        </p:cNvPr>
        <p:cNvGrpSpPr/>
        <p:nvPr/>
      </p:nvGrpSpPr>
      <p:grpSpPr>
        <a:xfrm>
          <a:off x="0" y="0"/>
          <a:ext cx="0" cy="0"/>
          <a:chOff x="0" y="0"/>
          <a:chExt cx="0" cy="0"/>
        </a:xfrm>
      </p:grpSpPr>
      <p:pic>
        <p:nvPicPr>
          <p:cNvPr id="4" name="Platshållare för bild 3" descr="En bild som visar text, skärmbild, cirkel, Teckensnitt&#10;&#10;AI-genererat innehåll kan vara felaktigt.">
            <a:extLst>
              <a:ext uri="{FF2B5EF4-FFF2-40B4-BE49-F238E27FC236}">
                <a16:creationId xmlns:a16="http://schemas.microsoft.com/office/drawing/2014/main" id="{7C60CA99-CBCC-C1CE-65A5-B78CCAAB215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148" r="6148"/>
          <a:stretch>
            <a:fillRect/>
          </a:stretch>
        </p:blipFill>
        <p:spPr/>
      </p:pic>
    </p:spTree>
    <p:extLst>
      <p:ext uri="{BB962C8B-B14F-4D97-AF65-F5344CB8AC3E}">
        <p14:creationId xmlns:p14="http://schemas.microsoft.com/office/powerpoint/2010/main" val="17734631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FE09D-AE68-DFA3-4346-878167718B12}"/>
            </a:ext>
          </a:extLst>
        </p:cNvPr>
        <p:cNvGrpSpPr/>
        <p:nvPr/>
      </p:nvGrpSpPr>
      <p:grpSpPr>
        <a:xfrm>
          <a:off x="0" y="0"/>
          <a:ext cx="0" cy="0"/>
          <a:chOff x="0" y="0"/>
          <a:chExt cx="0" cy="0"/>
        </a:xfrm>
      </p:grpSpPr>
      <p:pic>
        <p:nvPicPr>
          <p:cNvPr id="9" name="Platshållare för innehåll 8" descr="En bild som visar text, skärmbild, Teckensnitt">
            <a:extLst>
              <a:ext uri="{FF2B5EF4-FFF2-40B4-BE49-F238E27FC236}">
                <a16:creationId xmlns:a16="http://schemas.microsoft.com/office/drawing/2014/main" id="{B6307642-EDBA-D448-05D0-F865B50F506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p:blipFill>
        <p:spPr>
          <a:xfrm>
            <a:off x="0" y="91440"/>
            <a:ext cx="12192000" cy="6675119"/>
          </a:xfrm>
          <a:noFill/>
        </p:spPr>
      </p:pic>
    </p:spTree>
    <p:extLst>
      <p:ext uri="{BB962C8B-B14F-4D97-AF65-F5344CB8AC3E}">
        <p14:creationId xmlns:p14="http://schemas.microsoft.com/office/powerpoint/2010/main" val="3209059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3DB78-FA25-0BBF-6D5A-3F1B63F68DE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26FF676-FEDA-5437-B819-9F36FD58976F}"/>
              </a:ext>
            </a:extLst>
          </p:cNvPr>
          <p:cNvSpPr>
            <a:spLocks noGrp="1"/>
          </p:cNvSpPr>
          <p:nvPr>
            <p:ph type="ctrTitle"/>
          </p:nvPr>
        </p:nvSpPr>
        <p:spPr>
          <a:xfrm>
            <a:off x="421979" y="1273630"/>
            <a:ext cx="7339536" cy="1609424"/>
          </a:xfrm>
        </p:spPr>
        <p:txBody>
          <a:bodyPr/>
          <a:lstStyle/>
          <a:p>
            <a:r>
              <a:rPr lang="sv-SE" sz="6000">
                <a:solidFill>
                  <a:srgbClr val="FFFF00"/>
                </a:solidFill>
              </a:rPr>
              <a:t>Positivt Föräldraskap</a:t>
            </a:r>
            <a:br>
              <a:rPr lang="sv-SE" sz="6000"/>
            </a:br>
            <a:r>
              <a:rPr lang="sv-SE" sz="4400"/>
              <a:t>-vägledning för föräldrar</a:t>
            </a:r>
          </a:p>
        </p:txBody>
      </p:sp>
      <p:sp>
        <p:nvSpPr>
          <p:cNvPr id="3" name="Platshållare för text 2">
            <a:extLst>
              <a:ext uri="{FF2B5EF4-FFF2-40B4-BE49-F238E27FC236}">
                <a16:creationId xmlns:a16="http://schemas.microsoft.com/office/drawing/2014/main" id="{4E3D27C3-12B4-13F8-7144-3D593F46A43D}"/>
              </a:ext>
            </a:extLst>
          </p:cNvPr>
          <p:cNvSpPr>
            <a:spLocks noGrp="1"/>
          </p:cNvSpPr>
          <p:nvPr>
            <p:ph type="body" sz="quarter" idx="13"/>
          </p:nvPr>
        </p:nvSpPr>
        <p:spPr/>
        <p:txBody>
          <a:bodyPr/>
          <a:lstStyle/>
          <a:p>
            <a:r>
              <a:rPr lang="sv-SE">
                <a:solidFill>
                  <a:srgbClr val="FFC000"/>
                </a:solidFill>
              </a:rPr>
              <a:t>Utbildningsförvaltningen, Förskolan</a:t>
            </a:r>
          </a:p>
        </p:txBody>
      </p:sp>
      <p:sp>
        <p:nvSpPr>
          <p:cNvPr id="4" name="Platshållare för text 3">
            <a:extLst>
              <a:ext uri="{FF2B5EF4-FFF2-40B4-BE49-F238E27FC236}">
                <a16:creationId xmlns:a16="http://schemas.microsoft.com/office/drawing/2014/main" id="{23D39827-D319-8EDF-A30E-2BD449308408}"/>
              </a:ext>
            </a:extLst>
          </p:cNvPr>
          <p:cNvSpPr>
            <a:spLocks noGrp="1"/>
          </p:cNvSpPr>
          <p:nvPr>
            <p:ph type="body" sz="quarter" idx="14"/>
          </p:nvPr>
        </p:nvSpPr>
        <p:spPr/>
        <p:txBody>
          <a:bodyPr/>
          <a:lstStyle/>
          <a:p>
            <a:r>
              <a:rPr lang="sv-SE">
                <a:solidFill>
                  <a:srgbClr val="FFC000"/>
                </a:solidFill>
              </a:rPr>
              <a:t>Uppsala Kommun</a:t>
            </a:r>
          </a:p>
        </p:txBody>
      </p:sp>
      <p:sp>
        <p:nvSpPr>
          <p:cNvPr id="5" name="Platshållare för text 4">
            <a:extLst>
              <a:ext uri="{FF2B5EF4-FFF2-40B4-BE49-F238E27FC236}">
                <a16:creationId xmlns:a16="http://schemas.microsoft.com/office/drawing/2014/main" id="{DDE484BE-32F7-E08A-0CA5-7A9ACECF3F4C}"/>
              </a:ext>
            </a:extLst>
          </p:cNvPr>
          <p:cNvSpPr>
            <a:spLocks noGrp="1"/>
          </p:cNvSpPr>
          <p:nvPr>
            <p:ph type="body" sz="quarter" idx="15"/>
          </p:nvPr>
        </p:nvSpPr>
        <p:spPr/>
        <p:txBody>
          <a:bodyPr/>
          <a:lstStyle/>
          <a:p>
            <a:r>
              <a:rPr lang="sv-SE">
                <a:solidFill>
                  <a:srgbClr val="FFC000"/>
                </a:solidFill>
              </a:rPr>
              <a:t>2025</a:t>
            </a:r>
          </a:p>
        </p:txBody>
      </p:sp>
      <p:pic>
        <p:nvPicPr>
          <p:cNvPr id="6" name="Bildobjekt 5" descr="En bild som visar text, affisch, Teckensnitt&#10;&#10;Automatiskt genererad beskrivning">
            <a:extLst>
              <a:ext uri="{FF2B5EF4-FFF2-40B4-BE49-F238E27FC236}">
                <a16:creationId xmlns:a16="http://schemas.microsoft.com/office/drawing/2014/main" id="{0DEC07CC-DB92-D18E-E40D-CAE4ED7B5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810619" y="2862971"/>
            <a:ext cx="1835610" cy="1425014"/>
          </a:xfrm>
          <a:prstGeom prst="rect">
            <a:avLst/>
          </a:prstGeom>
          <a:noFill/>
        </p:spPr>
      </p:pic>
    </p:spTree>
    <p:extLst>
      <p:ext uri="{BB962C8B-B14F-4D97-AF65-F5344CB8AC3E}">
        <p14:creationId xmlns:p14="http://schemas.microsoft.com/office/powerpoint/2010/main" val="31928034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B4332-6476-E192-0C52-995A5E6AE56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7DE2846-BB21-3B61-80AE-4A496FA424D5}"/>
              </a:ext>
            </a:extLst>
          </p:cNvPr>
          <p:cNvSpPr>
            <a:spLocks noGrp="1"/>
          </p:cNvSpPr>
          <p:nvPr>
            <p:ph type="title"/>
          </p:nvPr>
        </p:nvSpPr>
        <p:spPr>
          <a:xfrm>
            <a:off x="1110623" y="1681851"/>
            <a:ext cx="9970754" cy="642938"/>
          </a:xfrm>
        </p:spPr>
        <p:txBody>
          <a:bodyPr>
            <a:normAutofit fontScale="90000"/>
          </a:bodyPr>
          <a:lstStyle/>
          <a:p>
            <a:endParaRPr lang="en-US"/>
          </a:p>
        </p:txBody>
      </p:sp>
      <p:sp>
        <p:nvSpPr>
          <p:cNvPr id="10" name="Text Placeholder 2">
            <a:extLst>
              <a:ext uri="{FF2B5EF4-FFF2-40B4-BE49-F238E27FC236}">
                <a16:creationId xmlns:a16="http://schemas.microsoft.com/office/drawing/2014/main" id="{985F8FDC-02F4-389B-D6F2-0F1C840B42EC}"/>
              </a:ext>
            </a:extLst>
          </p:cNvPr>
          <p:cNvSpPr>
            <a:spLocks noGrp="1"/>
          </p:cNvSpPr>
          <p:nvPr>
            <p:ph type="body" sz="quarter" idx="12"/>
          </p:nvPr>
        </p:nvSpPr>
        <p:spPr>
          <a:xfrm>
            <a:off x="1110623" y="939799"/>
            <a:ext cx="6771109" cy="642938"/>
          </a:xfrm>
        </p:spPr>
        <p:txBody>
          <a:bodyPr/>
          <a:lstStyle/>
          <a:p>
            <a:endParaRPr lang="en-US"/>
          </a:p>
        </p:txBody>
      </p:sp>
      <p:graphicFrame>
        <p:nvGraphicFramePr>
          <p:cNvPr id="3" name="Tabell 2">
            <a:extLst>
              <a:ext uri="{FF2B5EF4-FFF2-40B4-BE49-F238E27FC236}">
                <a16:creationId xmlns:a16="http://schemas.microsoft.com/office/drawing/2014/main" id="{58FB4AD2-5B08-B59A-86BC-3730FAD0A7DC}"/>
              </a:ext>
            </a:extLst>
          </p:cNvPr>
          <p:cNvGraphicFramePr>
            <a:graphicFrameLocks noGrp="1"/>
          </p:cNvGraphicFramePr>
          <p:nvPr/>
        </p:nvGraphicFramePr>
        <p:xfrm>
          <a:off x="174567" y="274320"/>
          <a:ext cx="11123353" cy="6027210"/>
        </p:xfrm>
        <a:graphic>
          <a:graphicData uri="http://schemas.openxmlformats.org/drawingml/2006/table">
            <a:tbl>
              <a:tblPr firstRow="1" bandRow="1" bandCol="1"/>
              <a:tblGrid>
                <a:gridCol w="1480976">
                  <a:extLst>
                    <a:ext uri="{9D8B030D-6E8A-4147-A177-3AD203B41FA5}">
                      <a16:colId xmlns:a16="http://schemas.microsoft.com/office/drawing/2014/main" val="3345442931"/>
                    </a:ext>
                  </a:extLst>
                </a:gridCol>
                <a:gridCol w="2124488">
                  <a:extLst>
                    <a:ext uri="{9D8B030D-6E8A-4147-A177-3AD203B41FA5}">
                      <a16:colId xmlns:a16="http://schemas.microsoft.com/office/drawing/2014/main" val="1893455415"/>
                    </a:ext>
                  </a:extLst>
                </a:gridCol>
                <a:gridCol w="2369297">
                  <a:extLst>
                    <a:ext uri="{9D8B030D-6E8A-4147-A177-3AD203B41FA5}">
                      <a16:colId xmlns:a16="http://schemas.microsoft.com/office/drawing/2014/main" val="1394178104"/>
                    </a:ext>
                  </a:extLst>
                </a:gridCol>
                <a:gridCol w="2946083">
                  <a:extLst>
                    <a:ext uri="{9D8B030D-6E8A-4147-A177-3AD203B41FA5}">
                      <a16:colId xmlns:a16="http://schemas.microsoft.com/office/drawing/2014/main" val="808982560"/>
                    </a:ext>
                  </a:extLst>
                </a:gridCol>
                <a:gridCol w="2202509">
                  <a:extLst>
                    <a:ext uri="{9D8B030D-6E8A-4147-A177-3AD203B41FA5}">
                      <a16:colId xmlns:a16="http://schemas.microsoft.com/office/drawing/2014/main" val="1356778592"/>
                    </a:ext>
                  </a:extLst>
                </a:gridCol>
              </a:tblGrid>
              <a:tr h="645184">
                <a:tc>
                  <a:txBody>
                    <a:bodyPr/>
                    <a:lstStyle/>
                    <a:p>
                      <a:pPr algn="r" fontAlgn="t">
                        <a:lnSpc>
                          <a:spcPct val="107000"/>
                        </a:lnSpc>
                        <a:spcAft>
                          <a:spcPts val="800"/>
                        </a:spcAft>
                        <a:buNone/>
                      </a:pPr>
                      <a:r>
                        <a:rPr lang="en-US" sz="1400" b="0"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Kriteriemodell</a:t>
                      </a:r>
                      <a:endParaRPr lang="en-US" sz="14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B0F0"/>
                    </a:solidFill>
                  </a:tcPr>
                </a:tc>
                <a:tc>
                  <a:txBody>
                    <a:bodyPr/>
                    <a:lstStyle/>
                    <a:p>
                      <a:pPr algn="r" fontAlgn="t">
                        <a:lnSpc>
                          <a:spcPct val="107000"/>
                        </a:lnSpc>
                        <a:spcAft>
                          <a:spcPts val="800"/>
                        </a:spcAft>
                        <a:buNone/>
                      </a:pPr>
                      <a:r>
                        <a:rPr lang="en-US" sz="900" b="1"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Obetydlig</a:t>
                      </a:r>
                      <a:endParaRPr lang="en-US" sz="14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B0F0"/>
                    </a:solidFill>
                  </a:tcPr>
                </a:tc>
                <a:tc>
                  <a:txBody>
                    <a:bodyPr/>
                    <a:lstStyle/>
                    <a:p>
                      <a:pPr algn="r" fontAlgn="t">
                        <a:lnSpc>
                          <a:spcPct val="107000"/>
                        </a:lnSpc>
                        <a:spcAft>
                          <a:spcPts val="800"/>
                        </a:spcAft>
                        <a:buNone/>
                      </a:pPr>
                      <a:r>
                        <a:rPr lang="en-US" sz="900" b="1"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Lindrig</a:t>
                      </a:r>
                      <a:endParaRPr lang="en-US" sz="14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B0F0"/>
                    </a:solidFill>
                  </a:tcPr>
                </a:tc>
                <a:tc>
                  <a:txBody>
                    <a:bodyPr/>
                    <a:lstStyle/>
                    <a:p>
                      <a:pPr algn="r" fontAlgn="t">
                        <a:lnSpc>
                          <a:spcPct val="107000"/>
                        </a:lnSpc>
                        <a:spcAft>
                          <a:spcPts val="800"/>
                        </a:spcAft>
                        <a:buNone/>
                      </a:pPr>
                      <a:r>
                        <a:rPr lang="en-US" sz="900" b="1"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Betydande</a:t>
                      </a:r>
                      <a:endParaRPr lang="en-US" sz="14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B0F0"/>
                    </a:solidFill>
                  </a:tcPr>
                </a:tc>
                <a:tc>
                  <a:txBody>
                    <a:bodyPr/>
                    <a:lstStyle/>
                    <a:p>
                      <a:pPr algn="r" fontAlgn="t">
                        <a:lnSpc>
                          <a:spcPct val="107000"/>
                        </a:lnSpc>
                        <a:spcAft>
                          <a:spcPts val="800"/>
                        </a:spcAft>
                        <a:buNone/>
                      </a:pPr>
                      <a:r>
                        <a:rPr lang="en-US" sz="900" b="1"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Allvarlig</a:t>
                      </a:r>
                      <a:endParaRPr lang="en-US" sz="14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B0F0"/>
                    </a:solidFill>
                  </a:tcPr>
                </a:tc>
                <a:extLst>
                  <a:ext uri="{0D108BD9-81ED-4DB2-BD59-A6C34878D82A}">
                    <a16:rowId xmlns:a16="http://schemas.microsoft.com/office/drawing/2014/main" val="2978906283"/>
                  </a:ext>
                </a:extLst>
              </a:tr>
              <a:tr h="1294375">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Förtroende</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CCD5"/>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Förtroendet är opåverkat och det finns inga negativa inslag i media. </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Viss påverkan på förtroendet, enstaka negativa inlägg i sociala medier eller enstaka negativa inslag i lokal media.</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Förtroendet är märkbart påverkat, det finns negativa inlägg i sociala medier och det finns flera negativa inslag i lokal media under minst 2 veckors tid eller enstaka negativa inslag i rikstäckande media.</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Det finns stor påverkan på förtroendet, negativa inlägg i flera sociala medier och negativa inslag i flera rikstäckande medier. Påverkar arbetsmiljö, tryggheten. Hot förekommer. </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165243157"/>
                  </a:ext>
                </a:extLst>
              </a:tr>
              <a:tr h="875198">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Ekonomi</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CCD5"/>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Ingen påverkan på ekonomin. Gällande budget håller.</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Förlust – 500 000</a:t>
                      </a:r>
                      <a:endParaRPr lang="en-US" sz="1200" b="0" i="0" u="none" strike="noStrike">
                        <a:effectLst/>
                        <a:latin typeface="Arial" panose="020B0604020202020204" pitchFamily="34" charset="0"/>
                      </a:endParaRPr>
                    </a:p>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Vissa prioriteringar får göras i budget.</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Förlust 500000– 2000000 SEK. Större prioriteringar får göras i budget.</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Förlust &gt;2000000 SEK. Stora åtgärder krävs. Kvalitetssänkning och ökad arbetsbelastning. </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4161178015"/>
                  </a:ext>
                </a:extLst>
              </a:tr>
              <a:tr h="1198249">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Verksamhetskvalitet</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CCD5"/>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Litet antal barn drabbade. Barnen har god omsorg . Viss kvalitetssänkning viss tid. Barn med särskilt stöd ej drabbade.</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Större antal barn  och/eller enheter drabbade under längre tid. Fokus ligger på omsorg. Undervisning och utbildning uteblir.</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Många barn och/eller enheter drabbade under lång tid. Fokus omsorg hela tiden. Barn med särskilt stöd får ej det stöd de behöver.  </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Mycket stor påverkan för barn och / eller enheter. Omsorg och trygghet kan ej garanteras.  </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74064409"/>
                  </a:ext>
                </a:extLst>
              </a:tr>
              <a:tr h="695142">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Liv &amp; Hälsa</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CCD5"/>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Lindrig skada – få drabbade. Ingen allvarliga skador. </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Fler drabbade och/eller allvarligare skada. Hjälp tillkallas. </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Allvarligt skadade en/flera. Många påverkade av stress. </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Förlust/dödsfall </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1302660601"/>
                  </a:ext>
                </a:extLst>
              </a:tr>
              <a:tr h="695142">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EL /vatten</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CCD5"/>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Liten påverkan på verksamheten under kortare tid.</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 Viss påverkan på verksamheten som kräver vissa anpassningar.</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Betydande påverkan på verksamheten som kräver stora anpassningar.</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Allvarlig påverkan som gör att verksamheten inte kan göra anpassningar. </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489174762"/>
                  </a:ext>
                </a:extLst>
              </a:tr>
              <a:tr h="479348">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IT / kommunikation</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CCD5"/>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Liten påverkan kortare tid.</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Viss påverkan som kräver viss anpassning.</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000000"/>
                          </a:solidFill>
                          <a:effectLst/>
                          <a:latin typeface="Aptos" panose="020B0004020202020204" pitchFamily="34" charset="0"/>
                          <a:ea typeface="Aptos" panose="020B0004020202020204" pitchFamily="34" charset="0"/>
                          <a:cs typeface="Arial" panose="020B0604020202020204" pitchFamily="34" charset="0"/>
                        </a:rPr>
                        <a:t>Längre och betydande påverkan som kräver stor anpassning. </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algn="r" fontAlgn="t">
                        <a:lnSpc>
                          <a:spcPct val="107000"/>
                        </a:lnSpc>
                        <a:spcAft>
                          <a:spcPts val="800"/>
                        </a:spcAft>
                        <a:buNone/>
                      </a:pPr>
                      <a:r>
                        <a:rPr lang="en-US" sz="1200" b="0"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Lång </a:t>
                      </a:r>
                      <a:r>
                        <a:rPr lang="en-US" sz="1200" b="0" i="0" u="none" strike="noStrike" kern="100" err="1">
                          <a:solidFill>
                            <a:srgbClr val="FFFFFF"/>
                          </a:solidFill>
                          <a:effectLst/>
                          <a:latin typeface="Aptos" panose="020B0004020202020204" pitchFamily="34" charset="0"/>
                          <a:ea typeface="Aptos" panose="020B0004020202020204" pitchFamily="34" charset="0"/>
                          <a:cs typeface="Arial" panose="020B0604020202020204" pitchFamily="34" charset="0"/>
                        </a:rPr>
                        <a:t>påverkan</a:t>
                      </a:r>
                      <a:r>
                        <a:rPr lang="en-US" sz="1200" b="0"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 </a:t>
                      </a:r>
                      <a:r>
                        <a:rPr lang="en-US" sz="1200" b="0" i="0" u="none" strike="noStrike" kern="100" err="1">
                          <a:solidFill>
                            <a:srgbClr val="FFFFFF"/>
                          </a:solidFill>
                          <a:effectLst/>
                          <a:latin typeface="Aptos" panose="020B0004020202020204" pitchFamily="34" charset="0"/>
                          <a:ea typeface="Aptos" panose="020B0004020202020204" pitchFamily="34" charset="0"/>
                          <a:cs typeface="Arial" panose="020B0604020202020204" pitchFamily="34" charset="0"/>
                        </a:rPr>
                        <a:t>verksamheten</a:t>
                      </a:r>
                      <a:r>
                        <a:rPr lang="en-US" sz="1200" b="0"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 </a:t>
                      </a:r>
                      <a:r>
                        <a:rPr lang="en-US" sz="1200" b="0" i="0" u="none" strike="noStrike" kern="100" err="1">
                          <a:solidFill>
                            <a:srgbClr val="FFFFFF"/>
                          </a:solidFill>
                          <a:effectLst/>
                          <a:latin typeface="Aptos" panose="020B0004020202020204" pitchFamily="34" charset="0"/>
                          <a:ea typeface="Aptos" panose="020B0004020202020204" pitchFamily="34" charset="0"/>
                          <a:cs typeface="Arial" panose="020B0604020202020204" pitchFamily="34" charset="0"/>
                        </a:rPr>
                        <a:t>kan</a:t>
                      </a:r>
                      <a:r>
                        <a:rPr lang="en-US" sz="1200" b="0"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 </a:t>
                      </a:r>
                      <a:r>
                        <a:rPr lang="en-US" sz="1200" b="0" i="0" u="none" strike="noStrike" kern="100" err="1">
                          <a:solidFill>
                            <a:srgbClr val="FFFFFF"/>
                          </a:solidFill>
                          <a:effectLst/>
                          <a:latin typeface="Aptos" panose="020B0004020202020204" pitchFamily="34" charset="0"/>
                          <a:ea typeface="Aptos" panose="020B0004020202020204" pitchFamily="34" charset="0"/>
                          <a:cs typeface="Arial" panose="020B0604020202020204" pitchFamily="34" charset="0"/>
                        </a:rPr>
                        <a:t>ej</a:t>
                      </a:r>
                      <a:r>
                        <a:rPr lang="en-US" sz="1200" b="0"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 </a:t>
                      </a:r>
                      <a:r>
                        <a:rPr lang="en-US" sz="1200" b="0" i="0" u="none" strike="noStrike" kern="100" err="1">
                          <a:solidFill>
                            <a:srgbClr val="FFFFFF"/>
                          </a:solidFill>
                          <a:effectLst/>
                          <a:latin typeface="Aptos" panose="020B0004020202020204" pitchFamily="34" charset="0"/>
                          <a:ea typeface="Aptos" panose="020B0004020202020204" pitchFamily="34" charset="0"/>
                          <a:cs typeface="Arial" panose="020B0604020202020204" pitchFamily="34" charset="0"/>
                        </a:rPr>
                        <a:t>göra</a:t>
                      </a:r>
                      <a:r>
                        <a:rPr lang="en-US" sz="1200" b="0"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 </a:t>
                      </a:r>
                      <a:r>
                        <a:rPr lang="en-US" sz="1200" b="0" i="0" u="none" strike="noStrike" kern="100" err="1">
                          <a:solidFill>
                            <a:srgbClr val="FFFFFF"/>
                          </a:solidFill>
                          <a:effectLst/>
                          <a:latin typeface="Aptos" panose="020B0004020202020204" pitchFamily="34" charset="0"/>
                          <a:ea typeface="Aptos" panose="020B0004020202020204" pitchFamily="34" charset="0"/>
                          <a:cs typeface="Arial" panose="020B0604020202020204" pitchFamily="34" charset="0"/>
                        </a:rPr>
                        <a:t>anpassningar</a:t>
                      </a:r>
                      <a:r>
                        <a:rPr lang="en-US" sz="1200" b="0" i="0" u="none" strike="noStrike" kern="100">
                          <a:solidFill>
                            <a:srgbClr val="FFFFFF"/>
                          </a:solidFill>
                          <a:effectLst/>
                          <a:latin typeface="Aptos" panose="020B0004020202020204" pitchFamily="34" charset="0"/>
                          <a:ea typeface="Aptos" panose="020B0004020202020204" pitchFamily="34" charset="0"/>
                          <a:cs typeface="Arial" panose="020B0604020202020204" pitchFamily="34" charset="0"/>
                        </a:rPr>
                        <a:t>. </a:t>
                      </a:r>
                      <a:endParaRPr lang="en-US" sz="1200" b="0" i="0" u="none" strike="noStrike">
                        <a:effectLst/>
                        <a:latin typeface="Arial" panose="020B0604020202020204" pitchFamily="34" charset="0"/>
                      </a:endParaRPr>
                    </a:p>
                  </a:txBody>
                  <a:tcPr marL="68998" marR="68998" marT="34499" marB="3449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2300440535"/>
                  </a:ext>
                </a:extLst>
              </a:tr>
            </a:tbl>
          </a:graphicData>
        </a:graphic>
      </p:graphicFrame>
    </p:spTree>
    <p:extLst>
      <p:ext uri="{BB962C8B-B14F-4D97-AF65-F5344CB8AC3E}">
        <p14:creationId xmlns:p14="http://schemas.microsoft.com/office/powerpoint/2010/main" val="1824961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1B404D9-2E34-B123-A3A9-AFF7CBA28F77}"/>
              </a:ext>
            </a:extLst>
          </p:cNvPr>
          <p:cNvSpPr>
            <a:spLocks noGrp="1"/>
          </p:cNvSpPr>
          <p:nvPr>
            <p:ph type="title"/>
          </p:nvPr>
        </p:nvSpPr>
        <p:spPr>
          <a:xfrm>
            <a:off x="838200" y="224833"/>
            <a:ext cx="7774172" cy="717553"/>
          </a:xfrm>
        </p:spPr>
        <p:txBody>
          <a:bodyPr/>
          <a:lstStyle/>
          <a:p>
            <a:endParaRPr lang="en-US"/>
          </a:p>
        </p:txBody>
      </p:sp>
      <p:pic>
        <p:nvPicPr>
          <p:cNvPr id="4" name="Platshållare för bild 3" descr="En bild som visar text, skärmbild, Teckensnitt, cirkel&#10;&#10;AI-genererat innehåll kan vara felaktigt.">
            <a:extLst>
              <a:ext uri="{FF2B5EF4-FFF2-40B4-BE49-F238E27FC236}">
                <a16:creationId xmlns:a16="http://schemas.microsoft.com/office/drawing/2014/main" id="{A30CBDF0-D558-2F0A-8A23-BCE7A262CE3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r="5607" b="-1"/>
          <a:stretch/>
        </p:blipFill>
        <p:spPr>
          <a:xfrm>
            <a:off x="838200" y="951470"/>
            <a:ext cx="9167037" cy="5268577"/>
          </a:xfrm>
          <a:noFill/>
        </p:spPr>
      </p:pic>
    </p:spTree>
    <p:extLst>
      <p:ext uri="{BB962C8B-B14F-4D97-AF65-F5344CB8AC3E}">
        <p14:creationId xmlns:p14="http://schemas.microsoft.com/office/powerpoint/2010/main" val="11685331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493307" y="1348573"/>
            <a:ext cx="2696928" cy="757130"/>
          </a:xfrm>
          <a:prstGeom prst="rect">
            <a:avLst/>
          </a:prstGeom>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400" b="0" i="0" u="none" strike="noStrike" kern="1200" cap="none" spc="0" normalizeH="0" baseline="0" noProof="0">
                <a:ln>
                  <a:noFill/>
                </a:ln>
                <a:solidFill>
                  <a:prstClr val="white"/>
                </a:solidFill>
                <a:effectLst/>
                <a:uLnTx/>
                <a:uFillTx/>
                <a:latin typeface="Arial"/>
                <a:ea typeface="+mn-ea"/>
                <a:cs typeface="+mn-cs"/>
              </a:rPr>
              <a:t>Genomföra en konsekvensanalys</a:t>
            </a:r>
          </a:p>
        </p:txBody>
      </p:sp>
      <p:sp>
        <p:nvSpPr>
          <p:cNvPr id="4" name="Rektangel 3">
            <a:extLst>
              <a:ext uri="{FF2B5EF4-FFF2-40B4-BE49-F238E27FC236}">
                <a16:creationId xmlns:a16="http://schemas.microsoft.com/office/drawing/2014/main" id="{42360A22-12F2-4BDE-993E-8B424BB207C7}"/>
              </a:ext>
            </a:extLst>
          </p:cNvPr>
          <p:cNvSpPr/>
          <p:nvPr/>
        </p:nvSpPr>
        <p:spPr>
          <a:xfrm>
            <a:off x="3645031" y="1644031"/>
            <a:ext cx="8546969" cy="52139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ruta 5"/>
          <p:cNvSpPr txBox="1"/>
          <p:nvPr/>
        </p:nvSpPr>
        <p:spPr>
          <a:xfrm>
            <a:off x="3990160" y="2096874"/>
            <a:ext cx="7924336" cy="45012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900"/>
              </a:spcAft>
              <a:buClr>
                <a:srgbClr val="822757"/>
              </a:buClr>
              <a:buSzPct val="120000"/>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Vilka aktiviteter består verksamheten av?</a:t>
            </a:r>
          </a:p>
          <a:p>
            <a:pPr marL="0" marR="0" lvl="0" indent="0" algn="l" defTabSz="914400" rtl="0" eaLnBrk="1" fontAlgn="auto" latinLnBrk="0" hangingPunct="1">
              <a:lnSpc>
                <a:spcPct val="100000"/>
              </a:lnSpc>
              <a:spcBef>
                <a:spcPts val="0"/>
              </a:spcBef>
              <a:spcAft>
                <a:spcPts val="900"/>
              </a:spcAft>
              <a:buClr>
                <a:srgbClr val="822757"/>
              </a:buClr>
              <a:buSzPct val="120000"/>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Ta en aktivitet i taget för att säkerställa att ni hinner igenom minst en:</a:t>
            </a:r>
          </a:p>
          <a:p>
            <a:pPr marL="285750" marR="0" lvl="0" indent="-285750" algn="l" defTabSz="914400" rtl="0" eaLnBrk="1" fontAlgn="auto" latinLnBrk="0" hangingPunct="1">
              <a:lnSpc>
                <a:spcPct val="100000"/>
              </a:lnSpc>
              <a:spcBef>
                <a:spcPts val="0"/>
              </a:spcBef>
              <a:spcAft>
                <a:spcPts val="900"/>
              </a:spcAft>
              <a:buClr>
                <a:srgbClr val="822757"/>
              </a:buClr>
              <a:buSzPct val="120000"/>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Vad blir konsekvenserna av en störning i aktiviteten ? </a:t>
            </a:r>
          </a:p>
          <a:p>
            <a:pPr marL="285750" marR="0" lvl="0" indent="-285750" algn="l" defTabSz="914400" rtl="0" eaLnBrk="1" fontAlgn="auto" latinLnBrk="0" hangingPunct="1">
              <a:lnSpc>
                <a:spcPct val="100000"/>
              </a:lnSpc>
              <a:spcBef>
                <a:spcPts val="0"/>
              </a:spcBef>
              <a:spcAft>
                <a:spcPts val="900"/>
              </a:spcAft>
              <a:buClr>
                <a:srgbClr val="822757"/>
              </a:buClr>
              <a:buSzPct val="120000"/>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Hur länge kan aktiviteten ligga nere innan det ger oacceptabla konsekvenser </a:t>
            </a:r>
            <a:r>
              <a:rPr kumimoji="0" lang="sv-SE" sz="1800" b="0" i="0" u="none" strike="noStrike" kern="1200" cap="none" spc="0" normalizeH="0" baseline="0" noProof="0">
                <a:ln>
                  <a:noFill/>
                </a:ln>
                <a:solidFill>
                  <a:srgbClr val="822757"/>
                </a:solidFill>
                <a:effectLst/>
                <a:uLnTx/>
                <a:uFillTx/>
                <a:latin typeface="Arial"/>
                <a:ea typeface="+mn-ea"/>
                <a:cs typeface="+mn-cs"/>
              </a:rPr>
              <a:t>(avbrottstid)</a:t>
            </a:r>
            <a:r>
              <a:rPr kumimoji="0" lang="sv-SE" sz="1800" b="0" i="0" u="none" strike="noStrike" kern="1200" cap="none" spc="0" normalizeH="0" baseline="0" noProof="0">
                <a:ln>
                  <a:noFill/>
                </a:ln>
                <a:solidFill>
                  <a:prstClr val="black"/>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900"/>
              </a:spcAft>
              <a:buClr>
                <a:srgbClr val="822757"/>
              </a:buClr>
              <a:buSzPct val="120000"/>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Är aktiviteten prioriterad? </a:t>
            </a:r>
            <a:endParaRPr kumimoji="0" lang="sv-SE" sz="1800" b="0" i="0" u="none" strike="noStrike" kern="1200" cap="none" spc="0" normalizeH="0" baseline="0" noProof="0">
              <a:ln>
                <a:noFill/>
              </a:ln>
              <a:solidFill>
                <a:srgbClr val="822757"/>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900"/>
              </a:spcAft>
              <a:buClr>
                <a:srgbClr val="822757"/>
              </a:buClr>
              <a:buSzPct val="120000"/>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Vilka resurser behövs för att kunna genomföra respektive prioriterad aktivitet?  </a:t>
            </a:r>
          </a:p>
          <a:p>
            <a:pPr marL="285750" marR="0" lvl="0" indent="-285750" algn="l" defTabSz="914400" rtl="0" eaLnBrk="1" fontAlgn="auto" latinLnBrk="0" hangingPunct="1">
              <a:lnSpc>
                <a:spcPct val="100000"/>
              </a:lnSpc>
              <a:spcBef>
                <a:spcPts val="0"/>
              </a:spcBef>
              <a:spcAft>
                <a:spcPts val="900"/>
              </a:spcAft>
              <a:buClr>
                <a:srgbClr val="822757"/>
              </a:buClr>
              <a:buSzPct val="120000"/>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Finns det beroenden mellan resurserna eller de prioriterade aktiviteterna?</a:t>
            </a:r>
          </a:p>
          <a:p>
            <a:pPr marL="285750" marR="0" lvl="0" indent="-285750" algn="l" defTabSz="914400" rtl="0" eaLnBrk="1" fontAlgn="auto" latinLnBrk="0" hangingPunct="1">
              <a:lnSpc>
                <a:spcPct val="100000"/>
              </a:lnSpc>
              <a:spcBef>
                <a:spcPts val="0"/>
              </a:spcBef>
              <a:spcAft>
                <a:spcPts val="900"/>
              </a:spcAft>
              <a:buClr>
                <a:srgbClr val="822757"/>
              </a:buClr>
              <a:buSzPct val="120000"/>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När behöver de olika resurserna kunna användas igen efter en störning </a:t>
            </a:r>
            <a:r>
              <a:rPr kumimoji="0" lang="sv-SE" sz="1800" b="0" i="0" u="none" strike="noStrike" kern="1200" cap="none" spc="0" normalizeH="0" baseline="0" noProof="0">
                <a:ln>
                  <a:noFill/>
                </a:ln>
                <a:solidFill>
                  <a:srgbClr val="822757"/>
                </a:solidFill>
                <a:effectLst/>
                <a:uLnTx/>
                <a:uFillTx/>
                <a:latin typeface="Arial"/>
                <a:ea typeface="+mn-ea"/>
                <a:cs typeface="+mn-cs"/>
              </a:rPr>
              <a:t>(återställningstid – får inte vara längre än avbrottstiden. Kopplar resursen till flera prioriterade aktiviteter är det den aktiviteten med kortast avbrottstid som är styrande)</a:t>
            </a:r>
            <a:r>
              <a:rPr kumimoji="0" lang="sv-SE" sz="1800" b="0" i="0" u="none" strike="noStrike" kern="1200" cap="none" spc="0" normalizeH="0" baseline="0" noProof="0">
                <a:ln>
                  <a:noFill/>
                </a:ln>
                <a:solidFill>
                  <a:prstClr val="black"/>
                </a:solidFill>
                <a:effectLst/>
                <a:uLnTx/>
                <a:uFillTx/>
                <a:latin typeface="Arial"/>
                <a:ea typeface="+mn-ea"/>
                <a:cs typeface="+mn-cs"/>
              </a:rPr>
              <a:t>?</a:t>
            </a:r>
          </a:p>
        </p:txBody>
      </p:sp>
      <p:sp>
        <p:nvSpPr>
          <p:cNvPr id="18" name="Rubrik 5">
            <a:extLst>
              <a:ext uri="{FF2B5EF4-FFF2-40B4-BE49-F238E27FC236}">
                <a16:creationId xmlns:a16="http://schemas.microsoft.com/office/drawing/2014/main" id="{27A23E89-6F5F-40AF-9BF3-EE536543CA57}"/>
              </a:ext>
            </a:extLst>
          </p:cNvPr>
          <p:cNvSpPr txBox="1">
            <a:spLocks/>
          </p:cNvSpPr>
          <p:nvPr/>
        </p:nvSpPr>
        <p:spPr>
          <a:xfrm>
            <a:off x="3990161" y="1713848"/>
            <a:ext cx="3312340" cy="3674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b="1" i="0" u="none" strike="noStrike" kern="1200" cap="none" spc="0" normalizeH="0" baseline="0" noProof="0">
                <a:ln>
                  <a:noFill/>
                </a:ln>
                <a:solidFill>
                  <a:srgbClr val="822757"/>
                </a:solidFill>
                <a:effectLst/>
                <a:uLnTx/>
                <a:uFillTx/>
                <a:latin typeface="Century Gothic"/>
                <a:ea typeface="+mj-ea"/>
                <a:cs typeface="+mj-cs"/>
              </a:rPr>
              <a:t>Stödfrågor för uppgiften: </a:t>
            </a:r>
          </a:p>
        </p:txBody>
      </p:sp>
      <p:sp>
        <p:nvSpPr>
          <p:cNvPr id="22" name="Rektangel 21">
            <a:extLst>
              <a:ext uri="{FF2B5EF4-FFF2-40B4-BE49-F238E27FC236}">
                <a16:creationId xmlns:a16="http://schemas.microsoft.com/office/drawing/2014/main" id="{6CE676A0-C57F-479B-8237-7AD914E85E93}"/>
              </a:ext>
            </a:extLst>
          </p:cNvPr>
          <p:cNvSpPr/>
          <p:nvPr/>
        </p:nvSpPr>
        <p:spPr>
          <a:xfrm>
            <a:off x="3645031" y="-1743"/>
            <a:ext cx="8546969" cy="16457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ubrik 5">
            <a:extLst>
              <a:ext uri="{FF2B5EF4-FFF2-40B4-BE49-F238E27FC236}">
                <a16:creationId xmlns:a16="http://schemas.microsoft.com/office/drawing/2014/main" id="{FB6FCB4E-1136-4E04-AB6E-BACB3648AC4F}"/>
              </a:ext>
            </a:extLst>
          </p:cNvPr>
          <p:cNvSpPr txBox="1">
            <a:spLocks/>
          </p:cNvSpPr>
          <p:nvPr/>
        </p:nvSpPr>
        <p:spPr>
          <a:xfrm>
            <a:off x="3990161" y="379920"/>
            <a:ext cx="1178740" cy="3332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b="1" i="0" u="none" strike="noStrike" kern="1200" cap="none" spc="0" normalizeH="0" baseline="0" noProof="0">
                <a:ln>
                  <a:noFill/>
                </a:ln>
                <a:solidFill>
                  <a:prstClr val="white"/>
                </a:solidFill>
                <a:effectLst/>
                <a:uLnTx/>
                <a:uFillTx/>
                <a:latin typeface="Century Gothic"/>
                <a:ea typeface="+mj-ea"/>
                <a:cs typeface="+mj-cs"/>
              </a:rPr>
              <a:t>Övning</a:t>
            </a:r>
          </a:p>
        </p:txBody>
      </p:sp>
      <p:sp>
        <p:nvSpPr>
          <p:cNvPr id="20" name="textruta 19">
            <a:extLst>
              <a:ext uri="{FF2B5EF4-FFF2-40B4-BE49-F238E27FC236}">
                <a16:creationId xmlns:a16="http://schemas.microsoft.com/office/drawing/2014/main" id="{E4503214-AA32-4106-9453-8B2D93D207BC}"/>
              </a:ext>
            </a:extLst>
          </p:cNvPr>
          <p:cNvSpPr txBox="1"/>
          <p:nvPr/>
        </p:nvSpPr>
        <p:spPr>
          <a:xfrm>
            <a:off x="3990160" y="749771"/>
            <a:ext cx="771842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Gör en konsekvensanalys på lämpligt exempel. Syftet är att testa metoden!</a:t>
            </a:r>
          </a:p>
        </p:txBody>
      </p:sp>
      <p:sp>
        <p:nvSpPr>
          <p:cNvPr id="2" name="Rubrik 1">
            <a:extLst>
              <a:ext uri="{FF2B5EF4-FFF2-40B4-BE49-F238E27FC236}">
                <a16:creationId xmlns:a16="http://schemas.microsoft.com/office/drawing/2014/main" id="{0CC7F461-5C9F-3781-0BEB-2E6153FB15C1}"/>
              </a:ext>
            </a:extLst>
          </p:cNvPr>
          <p:cNvSpPr>
            <a:spLocks noGrp="1"/>
          </p:cNvSpPr>
          <p:nvPr>
            <p:ph type="title"/>
          </p:nvPr>
        </p:nvSpPr>
        <p:spPr>
          <a:xfrm>
            <a:off x="522390" y="725708"/>
            <a:ext cx="2274041" cy="516224"/>
          </a:xfrm>
        </p:spPr>
        <p:txBody>
          <a:bodyPr>
            <a:normAutofit fontScale="90000"/>
          </a:bodyPr>
          <a:lstStyle/>
          <a:p>
            <a:r>
              <a:rPr lang="sv-SE">
                <a:solidFill>
                  <a:schemeClr val="bg1"/>
                </a:solidFill>
              </a:rPr>
              <a:t>Moment</a:t>
            </a:r>
          </a:p>
        </p:txBody>
      </p:sp>
      <p:grpSp>
        <p:nvGrpSpPr>
          <p:cNvPr id="3" name="Grupp 2">
            <a:extLst>
              <a:ext uri="{FF2B5EF4-FFF2-40B4-BE49-F238E27FC236}">
                <a16:creationId xmlns:a16="http://schemas.microsoft.com/office/drawing/2014/main" id="{6971F478-B577-F669-B80C-C8DEC37603BD}"/>
              </a:ext>
            </a:extLst>
          </p:cNvPr>
          <p:cNvGrpSpPr/>
          <p:nvPr/>
        </p:nvGrpSpPr>
        <p:grpSpPr>
          <a:xfrm>
            <a:off x="560023" y="4330186"/>
            <a:ext cx="2380794" cy="1902551"/>
            <a:chOff x="3895296" y="2655118"/>
            <a:chExt cx="1544859" cy="1234534"/>
          </a:xfrm>
        </p:grpSpPr>
        <p:sp>
          <p:nvSpPr>
            <p:cNvPr id="5" name="Frihandsfigur: Form 4">
              <a:extLst>
                <a:ext uri="{FF2B5EF4-FFF2-40B4-BE49-F238E27FC236}">
                  <a16:creationId xmlns:a16="http://schemas.microsoft.com/office/drawing/2014/main" id="{71B4C787-D75A-90BE-9496-EEBAE50AAB65}"/>
                </a:ext>
              </a:extLst>
            </p:cNvPr>
            <p:cNvSpPr/>
            <p:nvPr/>
          </p:nvSpPr>
          <p:spPr>
            <a:xfrm>
              <a:off x="3895296" y="2655118"/>
              <a:ext cx="1544859" cy="982122"/>
            </a:xfrm>
            <a:custGeom>
              <a:avLst/>
              <a:gdLst>
                <a:gd name="connsiteX0" fmla="*/ 0 w 1544859"/>
                <a:gd name="connsiteY0" fmla="*/ 0 h 982122"/>
                <a:gd name="connsiteX1" fmla="*/ 1544860 w 1544859"/>
                <a:gd name="connsiteY1" fmla="*/ 0 h 982122"/>
                <a:gd name="connsiteX2" fmla="*/ 1544860 w 1544859"/>
                <a:gd name="connsiteY2" fmla="*/ 982123 h 982122"/>
                <a:gd name="connsiteX3" fmla="*/ 0 w 1544859"/>
                <a:gd name="connsiteY3" fmla="*/ 982123 h 982122"/>
              </a:gdLst>
              <a:ahLst/>
              <a:cxnLst>
                <a:cxn ang="0">
                  <a:pos x="connsiteX0" y="connsiteY0"/>
                </a:cxn>
                <a:cxn ang="0">
                  <a:pos x="connsiteX1" y="connsiteY1"/>
                </a:cxn>
                <a:cxn ang="0">
                  <a:pos x="connsiteX2" y="connsiteY2"/>
                </a:cxn>
                <a:cxn ang="0">
                  <a:pos x="connsiteX3" y="connsiteY3"/>
                </a:cxn>
              </a:cxnLst>
              <a:rect l="l" t="t" r="r" b="b"/>
              <a:pathLst>
                <a:path w="1544859" h="982122">
                  <a:moveTo>
                    <a:pt x="0" y="0"/>
                  </a:moveTo>
                  <a:lnTo>
                    <a:pt x="1544860" y="0"/>
                  </a:lnTo>
                  <a:lnTo>
                    <a:pt x="1544860" y="982123"/>
                  </a:lnTo>
                  <a:lnTo>
                    <a:pt x="0" y="982123"/>
                  </a:ln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ihandsfigur: Form 8">
              <a:extLst>
                <a:ext uri="{FF2B5EF4-FFF2-40B4-BE49-F238E27FC236}">
                  <a16:creationId xmlns:a16="http://schemas.microsoft.com/office/drawing/2014/main" id="{4300A1C1-D7F9-7940-16EC-C63A2AB90397}"/>
                </a:ext>
              </a:extLst>
            </p:cNvPr>
            <p:cNvSpPr/>
            <p:nvPr/>
          </p:nvSpPr>
          <p:spPr>
            <a:xfrm rot="20820600">
              <a:off x="4778338" y="3455788"/>
              <a:ext cx="73913" cy="73913"/>
            </a:xfrm>
            <a:custGeom>
              <a:avLst/>
              <a:gdLst>
                <a:gd name="connsiteX0" fmla="*/ 0 w 73913"/>
                <a:gd name="connsiteY0" fmla="*/ 0 h 73913"/>
                <a:gd name="connsiteX1" fmla="*/ 73914 w 73913"/>
                <a:gd name="connsiteY1" fmla="*/ 0 h 73913"/>
                <a:gd name="connsiteX2" fmla="*/ 73914 w 73913"/>
                <a:gd name="connsiteY2" fmla="*/ 73914 h 73913"/>
                <a:gd name="connsiteX3" fmla="*/ 0 w 73913"/>
                <a:gd name="connsiteY3" fmla="*/ 73914 h 73913"/>
              </a:gdLst>
              <a:ahLst/>
              <a:cxnLst>
                <a:cxn ang="0">
                  <a:pos x="connsiteX0" y="connsiteY0"/>
                </a:cxn>
                <a:cxn ang="0">
                  <a:pos x="connsiteX1" y="connsiteY1"/>
                </a:cxn>
                <a:cxn ang="0">
                  <a:pos x="connsiteX2" y="connsiteY2"/>
                </a:cxn>
                <a:cxn ang="0">
                  <a:pos x="connsiteX3" y="connsiteY3"/>
                </a:cxn>
              </a:cxnLst>
              <a:rect l="l" t="t" r="r" b="b"/>
              <a:pathLst>
                <a:path w="73913" h="73913">
                  <a:moveTo>
                    <a:pt x="0" y="0"/>
                  </a:moveTo>
                  <a:lnTo>
                    <a:pt x="73914" y="0"/>
                  </a:lnTo>
                  <a:lnTo>
                    <a:pt x="73914" y="73914"/>
                  </a:lnTo>
                  <a:lnTo>
                    <a:pt x="0" y="7391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3" name="Bild 5">
              <a:extLst>
                <a:ext uri="{FF2B5EF4-FFF2-40B4-BE49-F238E27FC236}">
                  <a16:creationId xmlns:a16="http://schemas.microsoft.com/office/drawing/2014/main" id="{713BB23E-0057-D78B-2044-EA719327E569}"/>
                </a:ext>
              </a:extLst>
            </p:cNvPr>
            <p:cNvGrpSpPr/>
            <p:nvPr/>
          </p:nvGrpSpPr>
          <p:grpSpPr>
            <a:xfrm>
              <a:off x="4828953" y="2993346"/>
              <a:ext cx="517512" cy="896306"/>
              <a:chOff x="4828953" y="2993346"/>
              <a:chExt cx="517512" cy="896306"/>
            </a:xfrm>
            <a:solidFill>
              <a:srgbClr val="822757"/>
            </a:solidFill>
          </p:grpSpPr>
          <p:sp>
            <p:nvSpPr>
              <p:cNvPr id="39" name="Frihandsfigur: Form 38">
                <a:extLst>
                  <a:ext uri="{FF2B5EF4-FFF2-40B4-BE49-F238E27FC236}">
                    <a16:creationId xmlns:a16="http://schemas.microsoft.com/office/drawing/2014/main" id="{513C868F-B7C3-2306-B356-2C979563AE76}"/>
                  </a:ext>
                </a:extLst>
              </p:cNvPr>
              <p:cNvSpPr/>
              <p:nvPr/>
            </p:nvSpPr>
            <p:spPr>
              <a:xfrm>
                <a:off x="5036867" y="2993346"/>
                <a:ext cx="165068" cy="182888"/>
              </a:xfrm>
              <a:custGeom>
                <a:avLst/>
                <a:gdLst>
                  <a:gd name="connsiteX0" fmla="*/ 82487 w 165068"/>
                  <a:gd name="connsiteY0" fmla="*/ 182884 h 182888"/>
                  <a:gd name="connsiteX1" fmla="*/ 165068 w 165068"/>
                  <a:gd name="connsiteY1" fmla="*/ 90587 h 182888"/>
                  <a:gd name="connsiteX2" fmla="*/ 82582 w 165068"/>
                  <a:gd name="connsiteY2" fmla="*/ 4 h 182888"/>
                  <a:gd name="connsiteX3" fmla="*/ 0 w 165068"/>
                  <a:gd name="connsiteY3" fmla="*/ 92301 h 182888"/>
                  <a:gd name="connsiteX4" fmla="*/ 82487 w 165068"/>
                  <a:gd name="connsiteY4" fmla="*/ 182884 h 182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68" h="182888">
                    <a:moveTo>
                      <a:pt x="82487" y="182884"/>
                    </a:moveTo>
                    <a:cubicBezTo>
                      <a:pt x="128016" y="182408"/>
                      <a:pt x="164973" y="141069"/>
                      <a:pt x="165068" y="90587"/>
                    </a:cubicBezTo>
                    <a:cubicBezTo>
                      <a:pt x="165068" y="40104"/>
                      <a:pt x="128207" y="-472"/>
                      <a:pt x="82582" y="4"/>
                    </a:cubicBezTo>
                    <a:cubicBezTo>
                      <a:pt x="36957" y="480"/>
                      <a:pt x="95" y="41819"/>
                      <a:pt x="0" y="92301"/>
                    </a:cubicBezTo>
                    <a:cubicBezTo>
                      <a:pt x="-95" y="142784"/>
                      <a:pt x="36862" y="183360"/>
                      <a:pt x="82487" y="182884"/>
                    </a:cubicBezTo>
                    <a:close/>
                  </a:path>
                </a:pathLst>
              </a:custGeom>
              <a:solidFill>
                <a:srgbClr val="822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Frihandsfigur: Form 39">
                <a:extLst>
                  <a:ext uri="{FF2B5EF4-FFF2-40B4-BE49-F238E27FC236}">
                    <a16:creationId xmlns:a16="http://schemas.microsoft.com/office/drawing/2014/main" id="{ACE864F1-6780-18DF-56A4-E5CF3732CEB7}"/>
                  </a:ext>
                </a:extLst>
              </p:cNvPr>
              <p:cNvSpPr/>
              <p:nvPr/>
            </p:nvSpPr>
            <p:spPr>
              <a:xfrm>
                <a:off x="4828953" y="3204901"/>
                <a:ext cx="517512" cy="684752"/>
              </a:xfrm>
              <a:custGeom>
                <a:avLst/>
                <a:gdLst>
                  <a:gd name="connsiteX0" fmla="*/ 392508 w 517512"/>
                  <a:gd name="connsiteY0" fmla="*/ 17526 h 684752"/>
                  <a:gd name="connsiteX1" fmla="*/ 357266 w 517512"/>
                  <a:gd name="connsiteY1" fmla="*/ 5334 h 684752"/>
                  <a:gd name="connsiteX2" fmla="*/ 297163 w 517512"/>
                  <a:gd name="connsiteY2" fmla="*/ 0 h 684752"/>
                  <a:gd name="connsiteX3" fmla="*/ 211248 w 517512"/>
                  <a:gd name="connsiteY3" fmla="*/ 23050 h 684752"/>
                  <a:gd name="connsiteX4" fmla="*/ 107806 w 517512"/>
                  <a:gd name="connsiteY4" fmla="*/ 163163 h 684752"/>
                  <a:gd name="connsiteX5" fmla="*/ 19129 w 517512"/>
                  <a:gd name="connsiteY5" fmla="*/ 282321 h 684752"/>
                  <a:gd name="connsiteX6" fmla="*/ 5508 w 517512"/>
                  <a:gd name="connsiteY6" fmla="*/ 335852 h 684752"/>
                  <a:gd name="connsiteX7" fmla="*/ 39131 w 517512"/>
                  <a:gd name="connsiteY7" fmla="*/ 354997 h 684752"/>
                  <a:gd name="connsiteX8" fmla="*/ 59134 w 517512"/>
                  <a:gd name="connsiteY8" fmla="*/ 349472 h 684752"/>
                  <a:gd name="connsiteX9" fmla="*/ 177529 w 517512"/>
                  <a:gd name="connsiteY9" fmla="*/ 198501 h 684752"/>
                  <a:gd name="connsiteX10" fmla="*/ 200675 w 517512"/>
                  <a:gd name="connsiteY10" fmla="*/ 154591 h 684752"/>
                  <a:gd name="connsiteX11" fmla="*/ 200675 w 517512"/>
                  <a:gd name="connsiteY11" fmla="*/ 251650 h 684752"/>
                  <a:gd name="connsiteX12" fmla="*/ 200866 w 517512"/>
                  <a:gd name="connsiteY12" fmla="*/ 255556 h 684752"/>
                  <a:gd name="connsiteX13" fmla="*/ 198770 w 517512"/>
                  <a:gd name="connsiteY13" fmla="*/ 262223 h 684752"/>
                  <a:gd name="connsiteX14" fmla="*/ 153431 w 517512"/>
                  <a:gd name="connsiteY14" fmla="*/ 624269 h 684752"/>
                  <a:gd name="connsiteX15" fmla="*/ 197722 w 517512"/>
                  <a:gd name="connsiteY15" fmla="*/ 674560 h 684752"/>
                  <a:gd name="connsiteX16" fmla="*/ 200770 w 517512"/>
                  <a:gd name="connsiteY16" fmla="*/ 674560 h 684752"/>
                  <a:gd name="connsiteX17" fmla="*/ 248014 w 517512"/>
                  <a:gd name="connsiteY17" fmla="*/ 630174 h 684752"/>
                  <a:gd name="connsiteX18" fmla="*/ 284019 w 517512"/>
                  <a:gd name="connsiteY18" fmla="*/ 321373 h 684752"/>
                  <a:gd name="connsiteX19" fmla="*/ 294401 w 517512"/>
                  <a:gd name="connsiteY19" fmla="*/ 321755 h 684752"/>
                  <a:gd name="connsiteX20" fmla="*/ 305736 w 517512"/>
                  <a:gd name="connsiteY20" fmla="*/ 504920 h 684752"/>
                  <a:gd name="connsiteX21" fmla="*/ 314023 w 517512"/>
                  <a:gd name="connsiteY21" fmla="*/ 640747 h 684752"/>
                  <a:gd name="connsiteX22" fmla="*/ 361171 w 517512"/>
                  <a:gd name="connsiteY22" fmla="*/ 684752 h 684752"/>
                  <a:gd name="connsiteX23" fmla="*/ 364600 w 517512"/>
                  <a:gd name="connsiteY23" fmla="*/ 684562 h 684752"/>
                  <a:gd name="connsiteX24" fmla="*/ 408415 w 517512"/>
                  <a:gd name="connsiteY24" fmla="*/ 633984 h 684752"/>
                  <a:gd name="connsiteX25" fmla="*/ 400224 w 517512"/>
                  <a:gd name="connsiteY25" fmla="*/ 499491 h 684752"/>
                  <a:gd name="connsiteX26" fmla="*/ 386317 w 517512"/>
                  <a:gd name="connsiteY26" fmla="*/ 280416 h 684752"/>
                  <a:gd name="connsiteX27" fmla="*/ 388508 w 517512"/>
                  <a:gd name="connsiteY27" fmla="*/ 261747 h 684752"/>
                  <a:gd name="connsiteX28" fmla="*/ 390985 w 517512"/>
                  <a:gd name="connsiteY28" fmla="*/ 112967 h 684752"/>
                  <a:gd name="connsiteX29" fmla="*/ 451563 w 517512"/>
                  <a:gd name="connsiteY29" fmla="*/ 315754 h 684752"/>
                  <a:gd name="connsiteX30" fmla="*/ 477853 w 517512"/>
                  <a:gd name="connsiteY30" fmla="*/ 349377 h 684752"/>
                  <a:gd name="connsiteX31" fmla="*/ 479567 w 517512"/>
                  <a:gd name="connsiteY31" fmla="*/ 349377 h 684752"/>
                  <a:gd name="connsiteX32" fmla="*/ 517096 w 517512"/>
                  <a:gd name="connsiteY32" fmla="*/ 313468 h 684752"/>
                  <a:gd name="connsiteX33" fmla="*/ 392604 w 517512"/>
                  <a:gd name="connsiteY33" fmla="*/ 17335 h 68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7512" h="684752">
                    <a:moveTo>
                      <a:pt x="392508" y="17526"/>
                    </a:moveTo>
                    <a:cubicBezTo>
                      <a:pt x="383746" y="10096"/>
                      <a:pt x="370125" y="5429"/>
                      <a:pt x="357266" y="5334"/>
                    </a:cubicBezTo>
                    <a:cubicBezTo>
                      <a:pt x="340788" y="476"/>
                      <a:pt x="319737" y="0"/>
                      <a:pt x="297163" y="0"/>
                    </a:cubicBezTo>
                    <a:cubicBezTo>
                      <a:pt x="260683" y="0"/>
                      <a:pt x="227536" y="2953"/>
                      <a:pt x="211248" y="23050"/>
                    </a:cubicBezTo>
                    <a:cubicBezTo>
                      <a:pt x="161146" y="58483"/>
                      <a:pt x="133048" y="113729"/>
                      <a:pt x="107806" y="163163"/>
                    </a:cubicBezTo>
                    <a:cubicBezTo>
                      <a:pt x="82946" y="212122"/>
                      <a:pt x="59419" y="258413"/>
                      <a:pt x="19129" y="282321"/>
                    </a:cubicBezTo>
                    <a:cubicBezTo>
                      <a:pt x="555" y="293370"/>
                      <a:pt x="-5541" y="317373"/>
                      <a:pt x="5508" y="335852"/>
                    </a:cubicBezTo>
                    <a:cubicBezTo>
                      <a:pt x="12842" y="348139"/>
                      <a:pt x="25796" y="354997"/>
                      <a:pt x="39131" y="354997"/>
                    </a:cubicBezTo>
                    <a:cubicBezTo>
                      <a:pt x="45989" y="354997"/>
                      <a:pt x="52847" y="353282"/>
                      <a:pt x="59134" y="349472"/>
                    </a:cubicBezTo>
                    <a:cubicBezTo>
                      <a:pt x="118760" y="313944"/>
                      <a:pt x="150002" y="252603"/>
                      <a:pt x="177529" y="198501"/>
                    </a:cubicBezTo>
                    <a:cubicBezTo>
                      <a:pt x="185149" y="183452"/>
                      <a:pt x="192769" y="168592"/>
                      <a:pt x="200675" y="154591"/>
                    </a:cubicBezTo>
                    <a:lnTo>
                      <a:pt x="200675" y="251650"/>
                    </a:lnTo>
                    <a:cubicBezTo>
                      <a:pt x="200675" y="252984"/>
                      <a:pt x="200866" y="254222"/>
                      <a:pt x="200866" y="255556"/>
                    </a:cubicBezTo>
                    <a:cubicBezTo>
                      <a:pt x="200104" y="257746"/>
                      <a:pt x="199246" y="259842"/>
                      <a:pt x="198770" y="262223"/>
                    </a:cubicBezTo>
                    <a:cubicBezTo>
                      <a:pt x="176767" y="364903"/>
                      <a:pt x="156574" y="574643"/>
                      <a:pt x="153431" y="624269"/>
                    </a:cubicBezTo>
                    <a:cubicBezTo>
                      <a:pt x="151812" y="650367"/>
                      <a:pt x="171624" y="672846"/>
                      <a:pt x="197722" y="674560"/>
                    </a:cubicBezTo>
                    <a:cubicBezTo>
                      <a:pt x="198675" y="674560"/>
                      <a:pt x="199818" y="674560"/>
                      <a:pt x="200770" y="674560"/>
                    </a:cubicBezTo>
                    <a:cubicBezTo>
                      <a:pt x="225535" y="674560"/>
                      <a:pt x="246395" y="655225"/>
                      <a:pt x="248014" y="630174"/>
                    </a:cubicBezTo>
                    <a:cubicBezTo>
                      <a:pt x="250872" y="583787"/>
                      <a:pt x="266683" y="423291"/>
                      <a:pt x="284019" y="321373"/>
                    </a:cubicBezTo>
                    <a:cubicBezTo>
                      <a:pt x="287448" y="321564"/>
                      <a:pt x="290877" y="321755"/>
                      <a:pt x="294401" y="321755"/>
                    </a:cubicBezTo>
                    <a:cubicBezTo>
                      <a:pt x="298687" y="381762"/>
                      <a:pt x="302307" y="445865"/>
                      <a:pt x="305736" y="504920"/>
                    </a:cubicBezTo>
                    <a:cubicBezTo>
                      <a:pt x="308593" y="555879"/>
                      <a:pt x="311356" y="603028"/>
                      <a:pt x="314023" y="640747"/>
                    </a:cubicBezTo>
                    <a:cubicBezTo>
                      <a:pt x="315737" y="665607"/>
                      <a:pt x="336597" y="684752"/>
                      <a:pt x="361171" y="684752"/>
                    </a:cubicBezTo>
                    <a:cubicBezTo>
                      <a:pt x="362314" y="684752"/>
                      <a:pt x="363457" y="684752"/>
                      <a:pt x="364600" y="684562"/>
                    </a:cubicBezTo>
                    <a:cubicBezTo>
                      <a:pt x="390604" y="682752"/>
                      <a:pt x="410320" y="660082"/>
                      <a:pt x="408415" y="633984"/>
                    </a:cubicBezTo>
                    <a:cubicBezTo>
                      <a:pt x="405844" y="596646"/>
                      <a:pt x="403177" y="549878"/>
                      <a:pt x="400224" y="499491"/>
                    </a:cubicBezTo>
                    <a:cubicBezTo>
                      <a:pt x="396128" y="428339"/>
                      <a:pt x="391746" y="350139"/>
                      <a:pt x="386317" y="280416"/>
                    </a:cubicBezTo>
                    <a:cubicBezTo>
                      <a:pt x="387746" y="274892"/>
                      <a:pt x="388508" y="268796"/>
                      <a:pt x="388508" y="261747"/>
                    </a:cubicBezTo>
                    <a:lnTo>
                      <a:pt x="390985" y="112967"/>
                    </a:lnTo>
                    <a:cubicBezTo>
                      <a:pt x="432323" y="171069"/>
                      <a:pt x="454707" y="246793"/>
                      <a:pt x="451563" y="315754"/>
                    </a:cubicBezTo>
                    <a:cubicBezTo>
                      <a:pt x="450611" y="336423"/>
                      <a:pt x="457088" y="348425"/>
                      <a:pt x="477853" y="349377"/>
                    </a:cubicBezTo>
                    <a:lnTo>
                      <a:pt x="479567" y="349377"/>
                    </a:lnTo>
                    <a:cubicBezTo>
                      <a:pt x="499570" y="349377"/>
                      <a:pt x="516238" y="333661"/>
                      <a:pt x="517096" y="313468"/>
                    </a:cubicBezTo>
                    <a:cubicBezTo>
                      <a:pt x="522239" y="199739"/>
                      <a:pt x="479758" y="90488"/>
                      <a:pt x="392604" y="17335"/>
                    </a:cubicBezTo>
                    <a:close/>
                  </a:path>
                </a:pathLst>
              </a:custGeom>
              <a:solidFill>
                <a:srgbClr val="822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 name="Bild 5">
              <a:extLst>
                <a:ext uri="{FF2B5EF4-FFF2-40B4-BE49-F238E27FC236}">
                  <a16:creationId xmlns:a16="http://schemas.microsoft.com/office/drawing/2014/main" id="{9CE0F04E-7AB7-43E4-B92C-43085268A5F4}"/>
                </a:ext>
              </a:extLst>
            </p:cNvPr>
            <p:cNvGrpSpPr/>
            <p:nvPr/>
          </p:nvGrpSpPr>
          <p:grpSpPr>
            <a:xfrm>
              <a:off x="4048876" y="3013444"/>
              <a:ext cx="418816" cy="872208"/>
              <a:chOff x="4048876" y="3013444"/>
              <a:chExt cx="418816" cy="872208"/>
            </a:xfrm>
            <a:solidFill>
              <a:srgbClr val="D20A11"/>
            </a:solidFill>
          </p:grpSpPr>
          <p:sp>
            <p:nvSpPr>
              <p:cNvPr id="37" name="Frihandsfigur: Form 36">
                <a:extLst>
                  <a:ext uri="{FF2B5EF4-FFF2-40B4-BE49-F238E27FC236}">
                    <a16:creationId xmlns:a16="http://schemas.microsoft.com/office/drawing/2014/main" id="{9ED14B85-5BFE-C59F-06B1-6965D5C62016}"/>
                  </a:ext>
                </a:extLst>
              </p:cNvPr>
              <p:cNvSpPr/>
              <p:nvPr/>
            </p:nvSpPr>
            <p:spPr>
              <a:xfrm>
                <a:off x="4165520" y="3013444"/>
                <a:ext cx="165068" cy="182888"/>
              </a:xfrm>
              <a:custGeom>
                <a:avLst/>
                <a:gdLst>
                  <a:gd name="connsiteX0" fmla="*/ 82486 w 165068"/>
                  <a:gd name="connsiteY0" fmla="*/ 182884 h 182888"/>
                  <a:gd name="connsiteX1" fmla="*/ 165068 w 165068"/>
                  <a:gd name="connsiteY1" fmla="*/ 90587 h 182888"/>
                  <a:gd name="connsiteX2" fmla="*/ 82582 w 165068"/>
                  <a:gd name="connsiteY2" fmla="*/ 4 h 182888"/>
                  <a:gd name="connsiteX3" fmla="*/ 0 w 165068"/>
                  <a:gd name="connsiteY3" fmla="*/ 92301 h 182888"/>
                  <a:gd name="connsiteX4" fmla="*/ 82486 w 165068"/>
                  <a:gd name="connsiteY4" fmla="*/ 182884 h 182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68" h="182888">
                    <a:moveTo>
                      <a:pt x="82486" y="182884"/>
                    </a:moveTo>
                    <a:cubicBezTo>
                      <a:pt x="128016" y="182408"/>
                      <a:pt x="164973" y="141069"/>
                      <a:pt x="165068" y="90587"/>
                    </a:cubicBezTo>
                    <a:cubicBezTo>
                      <a:pt x="165068" y="40104"/>
                      <a:pt x="128207" y="-472"/>
                      <a:pt x="82582" y="4"/>
                    </a:cubicBezTo>
                    <a:cubicBezTo>
                      <a:pt x="37052" y="480"/>
                      <a:pt x="95" y="41819"/>
                      <a:pt x="0" y="92301"/>
                    </a:cubicBezTo>
                    <a:cubicBezTo>
                      <a:pt x="0" y="142784"/>
                      <a:pt x="36862" y="183360"/>
                      <a:pt x="82486" y="182884"/>
                    </a:cubicBezTo>
                    <a:close/>
                  </a:path>
                </a:pathLst>
              </a:custGeom>
              <a:solidFill>
                <a:srgbClr val="D20A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Frihandsfigur: Form 37">
                <a:extLst>
                  <a:ext uri="{FF2B5EF4-FFF2-40B4-BE49-F238E27FC236}">
                    <a16:creationId xmlns:a16="http://schemas.microsoft.com/office/drawing/2014/main" id="{841F9DBB-BB2F-546C-51E4-CB5666F9AFBA}"/>
                  </a:ext>
                </a:extLst>
              </p:cNvPr>
              <p:cNvSpPr/>
              <p:nvPr/>
            </p:nvSpPr>
            <p:spPr>
              <a:xfrm>
                <a:off x="4048876" y="3121666"/>
                <a:ext cx="418816" cy="763986"/>
              </a:xfrm>
              <a:custGeom>
                <a:avLst/>
                <a:gdLst>
                  <a:gd name="connsiteX0" fmla="*/ 385916 w 418816"/>
                  <a:gd name="connsiteY0" fmla="*/ 27323 h 763986"/>
                  <a:gd name="connsiteX1" fmla="*/ 340577 w 418816"/>
                  <a:gd name="connsiteY1" fmla="*/ 81 h 763986"/>
                  <a:gd name="connsiteX2" fmla="*/ 311621 w 418816"/>
                  <a:gd name="connsiteY2" fmla="*/ 36276 h 763986"/>
                  <a:gd name="connsiteX3" fmla="*/ 320193 w 418816"/>
                  <a:gd name="connsiteY3" fmla="*/ 73138 h 763986"/>
                  <a:gd name="connsiteX4" fmla="*/ 338576 w 418816"/>
                  <a:gd name="connsiteY4" fmla="*/ 111905 h 763986"/>
                  <a:gd name="connsiteX5" fmla="*/ 338291 w 418816"/>
                  <a:gd name="connsiteY5" fmla="*/ 111905 h 763986"/>
                  <a:gd name="connsiteX6" fmla="*/ 317621 w 418816"/>
                  <a:gd name="connsiteY6" fmla="*/ 107618 h 763986"/>
                  <a:gd name="connsiteX7" fmla="*/ 275235 w 418816"/>
                  <a:gd name="connsiteY7" fmla="*/ 95522 h 763986"/>
                  <a:gd name="connsiteX8" fmla="*/ 258185 w 418816"/>
                  <a:gd name="connsiteY8" fmla="*/ 91997 h 763986"/>
                  <a:gd name="connsiteX9" fmla="*/ 236087 w 418816"/>
                  <a:gd name="connsiteY9" fmla="*/ 90950 h 763986"/>
                  <a:gd name="connsiteX10" fmla="*/ 199130 w 418816"/>
                  <a:gd name="connsiteY10" fmla="*/ 89711 h 763986"/>
                  <a:gd name="connsiteX11" fmla="*/ 136932 w 418816"/>
                  <a:gd name="connsiteY11" fmla="*/ 96950 h 763986"/>
                  <a:gd name="connsiteX12" fmla="*/ 111596 w 418816"/>
                  <a:gd name="connsiteY12" fmla="*/ 109333 h 763986"/>
                  <a:gd name="connsiteX13" fmla="*/ 153 w 418816"/>
                  <a:gd name="connsiteY13" fmla="*/ 380033 h 763986"/>
                  <a:gd name="connsiteX14" fmla="*/ 36539 w 418816"/>
                  <a:gd name="connsiteY14" fmla="*/ 415371 h 763986"/>
                  <a:gd name="connsiteX15" fmla="*/ 37586 w 418816"/>
                  <a:gd name="connsiteY15" fmla="*/ 415371 h 763986"/>
                  <a:gd name="connsiteX16" fmla="*/ 72924 w 418816"/>
                  <a:gd name="connsiteY16" fmla="*/ 377843 h 763986"/>
                  <a:gd name="connsiteX17" fmla="*/ 102547 w 418816"/>
                  <a:gd name="connsiteY17" fmla="*/ 247731 h 763986"/>
                  <a:gd name="connsiteX18" fmla="*/ 102547 w 418816"/>
                  <a:gd name="connsiteY18" fmla="*/ 341362 h 763986"/>
                  <a:gd name="connsiteX19" fmla="*/ 103785 w 418816"/>
                  <a:gd name="connsiteY19" fmla="*/ 354602 h 763986"/>
                  <a:gd name="connsiteX20" fmla="*/ 94546 w 418816"/>
                  <a:gd name="connsiteY20" fmla="*/ 535958 h 763986"/>
                  <a:gd name="connsiteX21" fmla="*/ 95308 w 418816"/>
                  <a:gd name="connsiteY21" fmla="*/ 549007 h 763986"/>
                  <a:gd name="connsiteX22" fmla="*/ 86735 w 418816"/>
                  <a:gd name="connsiteY22" fmla="*/ 721981 h 763986"/>
                  <a:gd name="connsiteX23" fmla="*/ 124740 w 418816"/>
                  <a:gd name="connsiteY23" fmla="*/ 763986 h 763986"/>
                  <a:gd name="connsiteX24" fmla="*/ 126740 w 418816"/>
                  <a:gd name="connsiteY24" fmla="*/ 763986 h 763986"/>
                  <a:gd name="connsiteX25" fmla="*/ 166745 w 418816"/>
                  <a:gd name="connsiteY25" fmla="*/ 725886 h 763986"/>
                  <a:gd name="connsiteX26" fmla="*/ 178747 w 418816"/>
                  <a:gd name="connsiteY26" fmla="*/ 484808 h 763986"/>
                  <a:gd name="connsiteX27" fmla="*/ 189510 w 418816"/>
                  <a:gd name="connsiteY27" fmla="*/ 411275 h 763986"/>
                  <a:gd name="connsiteX28" fmla="*/ 198940 w 418816"/>
                  <a:gd name="connsiteY28" fmla="*/ 411466 h 763986"/>
                  <a:gd name="connsiteX29" fmla="*/ 207893 w 418816"/>
                  <a:gd name="connsiteY29" fmla="*/ 411371 h 763986"/>
                  <a:gd name="connsiteX30" fmla="*/ 211037 w 418816"/>
                  <a:gd name="connsiteY30" fmla="*/ 565295 h 763986"/>
                  <a:gd name="connsiteX31" fmla="*/ 215037 w 418816"/>
                  <a:gd name="connsiteY31" fmla="*/ 718552 h 763986"/>
                  <a:gd name="connsiteX32" fmla="*/ 254947 w 418816"/>
                  <a:gd name="connsiteY32" fmla="*/ 755795 h 763986"/>
                  <a:gd name="connsiteX33" fmla="*/ 257804 w 418816"/>
                  <a:gd name="connsiteY33" fmla="*/ 755604 h 763986"/>
                  <a:gd name="connsiteX34" fmla="*/ 294952 w 418816"/>
                  <a:gd name="connsiteY34" fmla="*/ 712837 h 763986"/>
                  <a:gd name="connsiteX35" fmla="*/ 291237 w 418816"/>
                  <a:gd name="connsiteY35" fmla="*/ 564437 h 763986"/>
                  <a:gd name="connsiteX36" fmla="*/ 286284 w 418816"/>
                  <a:gd name="connsiteY36" fmla="*/ 376223 h 763986"/>
                  <a:gd name="connsiteX37" fmla="*/ 290380 w 418816"/>
                  <a:gd name="connsiteY37" fmla="*/ 351458 h 763986"/>
                  <a:gd name="connsiteX38" fmla="*/ 293142 w 418816"/>
                  <a:gd name="connsiteY38" fmla="*/ 183914 h 763986"/>
                  <a:gd name="connsiteX39" fmla="*/ 337910 w 418816"/>
                  <a:gd name="connsiteY39" fmla="*/ 191915 h 763986"/>
                  <a:gd name="connsiteX40" fmla="*/ 406680 w 418816"/>
                  <a:gd name="connsiteY40" fmla="*/ 157815 h 763986"/>
                  <a:gd name="connsiteX41" fmla="*/ 385820 w 418816"/>
                  <a:gd name="connsiteY41" fmla="*/ 26942 h 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8816" h="763986">
                    <a:moveTo>
                      <a:pt x="385916" y="27323"/>
                    </a:moveTo>
                    <a:cubicBezTo>
                      <a:pt x="385916" y="27323"/>
                      <a:pt x="370961" y="-1729"/>
                      <a:pt x="340577" y="81"/>
                    </a:cubicBezTo>
                    <a:cubicBezTo>
                      <a:pt x="310192" y="1891"/>
                      <a:pt x="311621" y="36276"/>
                      <a:pt x="311621" y="36276"/>
                    </a:cubicBezTo>
                    <a:cubicBezTo>
                      <a:pt x="308763" y="47611"/>
                      <a:pt x="313526" y="63613"/>
                      <a:pt x="320193" y="73138"/>
                    </a:cubicBezTo>
                    <a:cubicBezTo>
                      <a:pt x="334766" y="94093"/>
                      <a:pt x="338100" y="105904"/>
                      <a:pt x="338576" y="111905"/>
                    </a:cubicBezTo>
                    <a:lnTo>
                      <a:pt x="338291" y="111905"/>
                    </a:lnTo>
                    <a:cubicBezTo>
                      <a:pt x="331909" y="111905"/>
                      <a:pt x="323051" y="110381"/>
                      <a:pt x="317621" y="107618"/>
                    </a:cubicBezTo>
                    <a:cubicBezTo>
                      <a:pt x="300762" y="99141"/>
                      <a:pt x="286570" y="97141"/>
                      <a:pt x="275235" y="95522"/>
                    </a:cubicBezTo>
                    <a:cubicBezTo>
                      <a:pt x="269996" y="94855"/>
                      <a:pt x="264472" y="94188"/>
                      <a:pt x="258185" y="91997"/>
                    </a:cubicBezTo>
                    <a:cubicBezTo>
                      <a:pt x="250756" y="89426"/>
                      <a:pt x="243231" y="89330"/>
                      <a:pt x="236087" y="90950"/>
                    </a:cubicBezTo>
                    <a:cubicBezTo>
                      <a:pt x="224657" y="89902"/>
                      <a:pt x="212180" y="89711"/>
                      <a:pt x="199130" y="89711"/>
                    </a:cubicBezTo>
                    <a:cubicBezTo>
                      <a:pt x="175889" y="89711"/>
                      <a:pt x="153982" y="90950"/>
                      <a:pt x="136932" y="96950"/>
                    </a:cubicBezTo>
                    <a:cubicBezTo>
                      <a:pt x="127502" y="97522"/>
                      <a:pt x="118263" y="101618"/>
                      <a:pt x="111596" y="109333"/>
                    </a:cubicBezTo>
                    <a:cubicBezTo>
                      <a:pt x="54541" y="175055"/>
                      <a:pt x="-3371" y="258590"/>
                      <a:pt x="153" y="380033"/>
                    </a:cubicBezTo>
                    <a:cubicBezTo>
                      <a:pt x="725" y="399750"/>
                      <a:pt x="16917" y="415371"/>
                      <a:pt x="36539" y="415371"/>
                    </a:cubicBezTo>
                    <a:lnTo>
                      <a:pt x="37586" y="415371"/>
                    </a:lnTo>
                    <a:cubicBezTo>
                      <a:pt x="57684" y="414800"/>
                      <a:pt x="73496" y="397940"/>
                      <a:pt x="72924" y="377843"/>
                    </a:cubicBezTo>
                    <a:cubicBezTo>
                      <a:pt x="71400" y="327360"/>
                      <a:pt x="83497" y="285069"/>
                      <a:pt x="102547" y="247731"/>
                    </a:cubicBezTo>
                    <a:lnTo>
                      <a:pt x="102547" y="341362"/>
                    </a:lnTo>
                    <a:cubicBezTo>
                      <a:pt x="102547" y="346124"/>
                      <a:pt x="103023" y="350411"/>
                      <a:pt x="103785" y="354602"/>
                    </a:cubicBezTo>
                    <a:lnTo>
                      <a:pt x="94546" y="535958"/>
                    </a:lnTo>
                    <a:cubicBezTo>
                      <a:pt x="94070" y="541482"/>
                      <a:pt x="94355" y="545673"/>
                      <a:pt x="95308" y="549007"/>
                    </a:cubicBezTo>
                    <a:lnTo>
                      <a:pt x="86735" y="721981"/>
                    </a:lnTo>
                    <a:cubicBezTo>
                      <a:pt x="85688" y="744079"/>
                      <a:pt x="102737" y="762843"/>
                      <a:pt x="124740" y="763986"/>
                    </a:cubicBezTo>
                    <a:cubicBezTo>
                      <a:pt x="125407" y="763986"/>
                      <a:pt x="126074" y="763986"/>
                      <a:pt x="126740" y="763986"/>
                    </a:cubicBezTo>
                    <a:cubicBezTo>
                      <a:pt x="147981" y="763986"/>
                      <a:pt x="165698" y="747222"/>
                      <a:pt x="166745" y="725886"/>
                    </a:cubicBezTo>
                    <a:lnTo>
                      <a:pt x="178747" y="484808"/>
                    </a:lnTo>
                    <a:lnTo>
                      <a:pt x="189510" y="411275"/>
                    </a:lnTo>
                    <a:cubicBezTo>
                      <a:pt x="192653" y="411466"/>
                      <a:pt x="195797" y="411466"/>
                      <a:pt x="198940" y="411466"/>
                    </a:cubicBezTo>
                    <a:cubicBezTo>
                      <a:pt x="202083" y="411466"/>
                      <a:pt x="204941" y="411466"/>
                      <a:pt x="207893" y="411371"/>
                    </a:cubicBezTo>
                    <a:cubicBezTo>
                      <a:pt x="210084" y="459662"/>
                      <a:pt x="210560" y="514526"/>
                      <a:pt x="211037" y="565295"/>
                    </a:cubicBezTo>
                    <a:cubicBezTo>
                      <a:pt x="211608" y="623969"/>
                      <a:pt x="212180" y="679214"/>
                      <a:pt x="215037" y="718552"/>
                    </a:cubicBezTo>
                    <a:cubicBezTo>
                      <a:pt x="216466" y="739602"/>
                      <a:pt x="234087" y="755795"/>
                      <a:pt x="254947" y="755795"/>
                    </a:cubicBezTo>
                    <a:cubicBezTo>
                      <a:pt x="255899" y="755795"/>
                      <a:pt x="256947" y="755795"/>
                      <a:pt x="257804" y="755604"/>
                    </a:cubicBezTo>
                    <a:cubicBezTo>
                      <a:pt x="279902" y="754080"/>
                      <a:pt x="296571" y="734935"/>
                      <a:pt x="294952" y="712837"/>
                    </a:cubicBezTo>
                    <a:cubicBezTo>
                      <a:pt x="292285" y="674642"/>
                      <a:pt x="291713" y="621206"/>
                      <a:pt x="291237" y="564437"/>
                    </a:cubicBezTo>
                    <a:cubicBezTo>
                      <a:pt x="290570" y="499191"/>
                      <a:pt x="289999" y="432230"/>
                      <a:pt x="286284" y="376223"/>
                    </a:cubicBezTo>
                    <a:cubicBezTo>
                      <a:pt x="288951" y="369365"/>
                      <a:pt x="290380" y="361174"/>
                      <a:pt x="290380" y="351458"/>
                    </a:cubicBezTo>
                    <a:lnTo>
                      <a:pt x="293142" y="183914"/>
                    </a:lnTo>
                    <a:cubicBezTo>
                      <a:pt x="306477" y="188771"/>
                      <a:pt x="322193" y="191915"/>
                      <a:pt x="337910" y="191915"/>
                    </a:cubicBezTo>
                    <a:cubicBezTo>
                      <a:pt x="364865" y="191915"/>
                      <a:pt x="391821" y="182866"/>
                      <a:pt x="406680" y="157815"/>
                    </a:cubicBezTo>
                    <a:cubicBezTo>
                      <a:pt x="428111" y="121620"/>
                      <a:pt x="421158" y="77615"/>
                      <a:pt x="385820" y="26942"/>
                    </a:cubicBezTo>
                    <a:close/>
                  </a:path>
                </a:pathLst>
              </a:custGeom>
              <a:solidFill>
                <a:srgbClr val="D20A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 name="Frihandsfigur: Form 24">
              <a:extLst>
                <a:ext uri="{FF2B5EF4-FFF2-40B4-BE49-F238E27FC236}">
                  <a16:creationId xmlns:a16="http://schemas.microsoft.com/office/drawing/2014/main" id="{06A5EDBB-BFC5-8326-D6EF-DE651D41BA62}"/>
                </a:ext>
              </a:extLst>
            </p:cNvPr>
            <p:cNvSpPr/>
            <p:nvPr/>
          </p:nvSpPr>
          <p:spPr>
            <a:xfrm>
              <a:off x="4501467" y="2990207"/>
              <a:ext cx="73914" cy="73913"/>
            </a:xfrm>
            <a:custGeom>
              <a:avLst/>
              <a:gdLst>
                <a:gd name="connsiteX0" fmla="*/ 0 w 73914"/>
                <a:gd name="connsiteY0" fmla="*/ 0 h 73913"/>
                <a:gd name="connsiteX1" fmla="*/ 73914 w 73914"/>
                <a:gd name="connsiteY1" fmla="*/ 0 h 73913"/>
                <a:gd name="connsiteX2" fmla="*/ 73914 w 73914"/>
                <a:gd name="connsiteY2" fmla="*/ 73914 h 73913"/>
                <a:gd name="connsiteX3" fmla="*/ 0 w 73914"/>
                <a:gd name="connsiteY3" fmla="*/ 73914 h 73913"/>
              </a:gdLst>
              <a:ahLst/>
              <a:cxnLst>
                <a:cxn ang="0">
                  <a:pos x="connsiteX0" y="connsiteY0"/>
                </a:cxn>
                <a:cxn ang="0">
                  <a:pos x="connsiteX1" y="connsiteY1"/>
                </a:cxn>
                <a:cxn ang="0">
                  <a:pos x="connsiteX2" y="connsiteY2"/>
                </a:cxn>
                <a:cxn ang="0">
                  <a:pos x="connsiteX3" y="connsiteY3"/>
                </a:cxn>
              </a:cxnLst>
              <a:rect l="l" t="t" r="r" b="b"/>
              <a:pathLst>
                <a:path w="73914" h="73913">
                  <a:moveTo>
                    <a:pt x="0" y="0"/>
                  </a:moveTo>
                  <a:lnTo>
                    <a:pt x="73914" y="0"/>
                  </a:lnTo>
                  <a:lnTo>
                    <a:pt x="73914" y="73914"/>
                  </a:lnTo>
                  <a:lnTo>
                    <a:pt x="0" y="7391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6" name="Frihandsfigur: Form 25">
              <a:extLst>
                <a:ext uri="{FF2B5EF4-FFF2-40B4-BE49-F238E27FC236}">
                  <a16:creationId xmlns:a16="http://schemas.microsoft.com/office/drawing/2014/main" id="{5BD28613-18BB-E1A6-D247-4A5590EAC667}"/>
                </a:ext>
              </a:extLst>
            </p:cNvPr>
            <p:cNvSpPr/>
            <p:nvPr/>
          </p:nvSpPr>
          <p:spPr>
            <a:xfrm>
              <a:off x="4593859" y="2998684"/>
              <a:ext cx="73914" cy="73913"/>
            </a:xfrm>
            <a:custGeom>
              <a:avLst/>
              <a:gdLst>
                <a:gd name="connsiteX0" fmla="*/ 0 w 73914"/>
                <a:gd name="connsiteY0" fmla="*/ 0 h 73913"/>
                <a:gd name="connsiteX1" fmla="*/ 73914 w 73914"/>
                <a:gd name="connsiteY1" fmla="*/ 0 h 73913"/>
                <a:gd name="connsiteX2" fmla="*/ 73914 w 73914"/>
                <a:gd name="connsiteY2" fmla="*/ 73914 h 73913"/>
                <a:gd name="connsiteX3" fmla="*/ 0 w 73914"/>
                <a:gd name="connsiteY3" fmla="*/ 73914 h 73913"/>
              </a:gdLst>
              <a:ahLst/>
              <a:cxnLst>
                <a:cxn ang="0">
                  <a:pos x="connsiteX0" y="connsiteY0"/>
                </a:cxn>
                <a:cxn ang="0">
                  <a:pos x="connsiteX1" y="connsiteY1"/>
                </a:cxn>
                <a:cxn ang="0">
                  <a:pos x="connsiteX2" y="connsiteY2"/>
                </a:cxn>
                <a:cxn ang="0">
                  <a:pos x="connsiteX3" y="connsiteY3"/>
                </a:cxn>
              </a:cxnLst>
              <a:rect l="l" t="t" r="r" b="b"/>
              <a:pathLst>
                <a:path w="73914" h="73913">
                  <a:moveTo>
                    <a:pt x="0" y="0"/>
                  </a:moveTo>
                  <a:lnTo>
                    <a:pt x="73914" y="0"/>
                  </a:lnTo>
                  <a:lnTo>
                    <a:pt x="73914" y="73914"/>
                  </a:lnTo>
                  <a:lnTo>
                    <a:pt x="0" y="7391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Frihandsfigur: Form 26">
              <a:extLst>
                <a:ext uri="{FF2B5EF4-FFF2-40B4-BE49-F238E27FC236}">
                  <a16:creationId xmlns:a16="http://schemas.microsoft.com/office/drawing/2014/main" id="{7194DDA8-AB48-2342-FF1F-CDDBFB11A39F}"/>
                </a:ext>
              </a:extLst>
            </p:cNvPr>
            <p:cNvSpPr/>
            <p:nvPr/>
          </p:nvSpPr>
          <p:spPr>
            <a:xfrm>
              <a:off x="4701111" y="2990207"/>
              <a:ext cx="73914" cy="73913"/>
            </a:xfrm>
            <a:custGeom>
              <a:avLst/>
              <a:gdLst>
                <a:gd name="connsiteX0" fmla="*/ 0 w 73914"/>
                <a:gd name="connsiteY0" fmla="*/ 0 h 73913"/>
                <a:gd name="connsiteX1" fmla="*/ 73914 w 73914"/>
                <a:gd name="connsiteY1" fmla="*/ 0 h 73913"/>
                <a:gd name="connsiteX2" fmla="*/ 73914 w 73914"/>
                <a:gd name="connsiteY2" fmla="*/ 73914 h 73913"/>
                <a:gd name="connsiteX3" fmla="*/ 0 w 73914"/>
                <a:gd name="connsiteY3" fmla="*/ 73914 h 73913"/>
              </a:gdLst>
              <a:ahLst/>
              <a:cxnLst>
                <a:cxn ang="0">
                  <a:pos x="connsiteX0" y="connsiteY0"/>
                </a:cxn>
                <a:cxn ang="0">
                  <a:pos x="connsiteX1" y="connsiteY1"/>
                </a:cxn>
                <a:cxn ang="0">
                  <a:pos x="connsiteX2" y="connsiteY2"/>
                </a:cxn>
                <a:cxn ang="0">
                  <a:pos x="connsiteX3" y="connsiteY3"/>
                </a:cxn>
              </a:cxnLst>
              <a:rect l="l" t="t" r="r" b="b"/>
              <a:pathLst>
                <a:path w="73914" h="73913">
                  <a:moveTo>
                    <a:pt x="0" y="0"/>
                  </a:moveTo>
                  <a:lnTo>
                    <a:pt x="73914" y="0"/>
                  </a:lnTo>
                  <a:lnTo>
                    <a:pt x="73914" y="73914"/>
                  </a:lnTo>
                  <a:lnTo>
                    <a:pt x="0" y="7391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8" name="Frihandsfigur: Form 27">
              <a:extLst>
                <a:ext uri="{FF2B5EF4-FFF2-40B4-BE49-F238E27FC236}">
                  <a16:creationId xmlns:a16="http://schemas.microsoft.com/office/drawing/2014/main" id="{595D9067-318E-D93D-9DF6-531A96A4B103}"/>
                </a:ext>
              </a:extLst>
            </p:cNvPr>
            <p:cNvSpPr/>
            <p:nvPr/>
          </p:nvSpPr>
          <p:spPr>
            <a:xfrm>
              <a:off x="4802647" y="2998684"/>
              <a:ext cx="73914" cy="73913"/>
            </a:xfrm>
            <a:custGeom>
              <a:avLst/>
              <a:gdLst>
                <a:gd name="connsiteX0" fmla="*/ 0 w 73914"/>
                <a:gd name="connsiteY0" fmla="*/ 0 h 73913"/>
                <a:gd name="connsiteX1" fmla="*/ 73914 w 73914"/>
                <a:gd name="connsiteY1" fmla="*/ 0 h 73913"/>
                <a:gd name="connsiteX2" fmla="*/ 73914 w 73914"/>
                <a:gd name="connsiteY2" fmla="*/ 73914 h 73913"/>
                <a:gd name="connsiteX3" fmla="*/ 0 w 73914"/>
                <a:gd name="connsiteY3" fmla="*/ 73914 h 73913"/>
              </a:gdLst>
              <a:ahLst/>
              <a:cxnLst>
                <a:cxn ang="0">
                  <a:pos x="connsiteX0" y="connsiteY0"/>
                </a:cxn>
                <a:cxn ang="0">
                  <a:pos x="connsiteX1" y="connsiteY1"/>
                </a:cxn>
                <a:cxn ang="0">
                  <a:pos x="connsiteX2" y="connsiteY2"/>
                </a:cxn>
                <a:cxn ang="0">
                  <a:pos x="connsiteX3" y="connsiteY3"/>
                </a:cxn>
              </a:cxnLst>
              <a:rect l="l" t="t" r="r" b="b"/>
              <a:pathLst>
                <a:path w="73914" h="73913">
                  <a:moveTo>
                    <a:pt x="0" y="0"/>
                  </a:moveTo>
                  <a:lnTo>
                    <a:pt x="73914" y="0"/>
                  </a:lnTo>
                  <a:lnTo>
                    <a:pt x="73914" y="73914"/>
                  </a:lnTo>
                  <a:lnTo>
                    <a:pt x="0" y="7391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Frihandsfigur: Form 28">
              <a:extLst>
                <a:ext uri="{FF2B5EF4-FFF2-40B4-BE49-F238E27FC236}">
                  <a16:creationId xmlns:a16="http://schemas.microsoft.com/office/drawing/2014/main" id="{A8988B73-C04C-EC5A-6812-A6813807B4DB}"/>
                </a:ext>
              </a:extLst>
            </p:cNvPr>
            <p:cNvSpPr/>
            <p:nvPr/>
          </p:nvSpPr>
          <p:spPr>
            <a:xfrm>
              <a:off x="4701111" y="3120985"/>
              <a:ext cx="73914" cy="73913"/>
            </a:xfrm>
            <a:custGeom>
              <a:avLst/>
              <a:gdLst>
                <a:gd name="connsiteX0" fmla="*/ 0 w 73914"/>
                <a:gd name="connsiteY0" fmla="*/ 0 h 73913"/>
                <a:gd name="connsiteX1" fmla="*/ 73914 w 73914"/>
                <a:gd name="connsiteY1" fmla="*/ 0 h 73913"/>
                <a:gd name="connsiteX2" fmla="*/ 73914 w 73914"/>
                <a:gd name="connsiteY2" fmla="*/ 73914 h 73913"/>
                <a:gd name="connsiteX3" fmla="*/ 0 w 73914"/>
                <a:gd name="connsiteY3" fmla="*/ 73914 h 73913"/>
              </a:gdLst>
              <a:ahLst/>
              <a:cxnLst>
                <a:cxn ang="0">
                  <a:pos x="connsiteX0" y="connsiteY0"/>
                </a:cxn>
                <a:cxn ang="0">
                  <a:pos x="connsiteX1" y="connsiteY1"/>
                </a:cxn>
                <a:cxn ang="0">
                  <a:pos x="connsiteX2" y="connsiteY2"/>
                </a:cxn>
                <a:cxn ang="0">
                  <a:pos x="connsiteX3" y="connsiteY3"/>
                </a:cxn>
              </a:cxnLst>
              <a:rect l="l" t="t" r="r" b="b"/>
              <a:pathLst>
                <a:path w="73914" h="73913">
                  <a:moveTo>
                    <a:pt x="0" y="0"/>
                  </a:moveTo>
                  <a:lnTo>
                    <a:pt x="73914" y="0"/>
                  </a:lnTo>
                  <a:lnTo>
                    <a:pt x="73914" y="73914"/>
                  </a:lnTo>
                  <a:lnTo>
                    <a:pt x="0" y="7391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Frihandsfigur: Form 29">
              <a:extLst>
                <a:ext uri="{FF2B5EF4-FFF2-40B4-BE49-F238E27FC236}">
                  <a16:creationId xmlns:a16="http://schemas.microsoft.com/office/drawing/2014/main" id="{67113238-3191-DB61-902E-A1F30234B87F}"/>
                </a:ext>
              </a:extLst>
            </p:cNvPr>
            <p:cNvSpPr/>
            <p:nvPr/>
          </p:nvSpPr>
          <p:spPr>
            <a:xfrm>
              <a:off x="4611480" y="3109174"/>
              <a:ext cx="73914" cy="73913"/>
            </a:xfrm>
            <a:custGeom>
              <a:avLst/>
              <a:gdLst>
                <a:gd name="connsiteX0" fmla="*/ 0 w 73914"/>
                <a:gd name="connsiteY0" fmla="*/ 0 h 73913"/>
                <a:gd name="connsiteX1" fmla="*/ 73914 w 73914"/>
                <a:gd name="connsiteY1" fmla="*/ 0 h 73913"/>
                <a:gd name="connsiteX2" fmla="*/ 73914 w 73914"/>
                <a:gd name="connsiteY2" fmla="*/ 73914 h 73913"/>
                <a:gd name="connsiteX3" fmla="*/ 0 w 73914"/>
                <a:gd name="connsiteY3" fmla="*/ 73914 h 73913"/>
              </a:gdLst>
              <a:ahLst/>
              <a:cxnLst>
                <a:cxn ang="0">
                  <a:pos x="connsiteX0" y="connsiteY0"/>
                </a:cxn>
                <a:cxn ang="0">
                  <a:pos x="connsiteX1" y="connsiteY1"/>
                </a:cxn>
                <a:cxn ang="0">
                  <a:pos x="connsiteX2" y="connsiteY2"/>
                </a:cxn>
                <a:cxn ang="0">
                  <a:pos x="connsiteX3" y="connsiteY3"/>
                </a:cxn>
              </a:cxnLst>
              <a:rect l="l" t="t" r="r" b="b"/>
              <a:pathLst>
                <a:path w="73914" h="73913">
                  <a:moveTo>
                    <a:pt x="0" y="0"/>
                  </a:moveTo>
                  <a:lnTo>
                    <a:pt x="73914" y="0"/>
                  </a:lnTo>
                  <a:lnTo>
                    <a:pt x="73914" y="73914"/>
                  </a:lnTo>
                  <a:lnTo>
                    <a:pt x="0" y="7391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8" name="Ellips 7">
            <a:extLst>
              <a:ext uri="{FF2B5EF4-FFF2-40B4-BE49-F238E27FC236}">
                <a16:creationId xmlns:a16="http://schemas.microsoft.com/office/drawing/2014/main" id="{065D80F2-24B5-14AB-D51E-DEED1CE900CE}"/>
              </a:ext>
            </a:extLst>
          </p:cNvPr>
          <p:cNvSpPr/>
          <p:nvPr/>
        </p:nvSpPr>
        <p:spPr>
          <a:xfrm>
            <a:off x="910608" y="2987235"/>
            <a:ext cx="1565859" cy="156585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prstClr val="white"/>
                </a:solidFill>
                <a:effectLst/>
                <a:uLnTx/>
                <a:uFillTx/>
                <a:latin typeface="Century Gothic"/>
                <a:ea typeface="+mn-ea"/>
                <a:cs typeface="+mn-cs"/>
              </a:rPr>
              <a:t>30</a:t>
            </a:r>
            <a:r>
              <a:rPr kumimoji="0" lang="sv-SE" sz="2000" b="1" i="0" u="none" strike="noStrike" kern="1200" cap="none" spc="0" normalizeH="0" baseline="0" noProof="0">
                <a:ln>
                  <a:noFill/>
                </a:ln>
                <a:solidFill>
                  <a:prstClr val="white"/>
                </a:solidFill>
                <a:effectLst/>
                <a:uLnTx/>
                <a:uFillTx/>
                <a:latin typeface="Century Gothic"/>
                <a:ea typeface="+mn-ea"/>
                <a:cs typeface="+mn-cs"/>
              </a:rPr>
              <a:t> minuter</a:t>
            </a:r>
          </a:p>
        </p:txBody>
      </p:sp>
      <p:pic>
        <p:nvPicPr>
          <p:cNvPr id="12" name="Bildobjekt 11" descr="MSB Logotyp">
            <a:extLst>
              <a:ext uri="{FF2B5EF4-FFF2-40B4-BE49-F238E27FC236}">
                <a16:creationId xmlns:a16="http://schemas.microsoft.com/office/drawing/2014/main" id="{34F314DF-4F2F-E844-F511-95E67D00AA8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257583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25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750"/>
                                        <p:tgtEl>
                                          <p:spTgt spid="21"/>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fade">
                                      <p:cBhvr>
                                        <p:cTn id="20" dur="750"/>
                                        <p:tgtEl>
                                          <p:spTgt spid="20">
                                            <p:txEl>
                                              <p:pRg st="0" end="0"/>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fade">
                                      <p:cBhvr>
                                        <p:cTn id="38" dur="500"/>
                                        <p:tgtEl>
                                          <p:spTgt spid="6">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fade">
                                      <p:cBhvr>
                                        <p:cTn id="41" dur="500"/>
                                        <p:tgtEl>
                                          <p:spTgt spid="6">
                                            <p:txEl>
                                              <p:pRg st="1" end="1"/>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fade">
                                      <p:cBhvr>
                                        <p:cTn id="44" dur="500"/>
                                        <p:tgtEl>
                                          <p:spTgt spid="6">
                                            <p:txEl>
                                              <p:pRg st="2" end="2"/>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Effect transition="in" filter="fade">
                                      <p:cBhvr>
                                        <p:cTn id="50" dur="500"/>
                                        <p:tgtEl>
                                          <p:spTgt spid="6">
                                            <p:txEl>
                                              <p:pRg st="4" end="4"/>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Effect transition="in" filter="fade">
                                      <p:cBhvr>
                                        <p:cTn id="53" dur="500"/>
                                        <p:tgtEl>
                                          <p:spTgt spid="6">
                                            <p:txEl>
                                              <p:pRg st="5" end="5"/>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Effect transition="in" filter="fade">
                                      <p:cBhvr>
                                        <p:cTn id="56" dur="500"/>
                                        <p:tgtEl>
                                          <p:spTgt spid="6">
                                            <p:txEl>
                                              <p:pRg st="6" end="6"/>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animEffect transition="in" filter="fade">
                                      <p:cBhvr>
                                        <p:cTn id="59"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uiExpand="1" build="allAtOnce"/>
      <p:bldP spid="18" grpId="0"/>
      <p:bldP spid="21" grpId="0"/>
      <p:bldP spid="20" grpId="0" build="p"/>
      <p:bldP spid="2" grpId="0"/>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808C67A-2F23-28E9-6B4D-C4B765DAD6F2}"/>
              </a:ext>
            </a:extLst>
          </p:cNvPr>
          <p:cNvSpPr>
            <a:spLocks/>
          </p:cNvSpPr>
          <p:nvPr/>
        </p:nvSpPr>
        <p:spPr>
          <a:xfrm>
            <a:off x="0" y="-18287"/>
            <a:ext cx="12192000" cy="13730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4" name="Grupp 3">
            <a:extLst>
              <a:ext uri="{FF2B5EF4-FFF2-40B4-BE49-F238E27FC236}">
                <a16:creationId xmlns:a16="http://schemas.microsoft.com/office/drawing/2014/main" id="{6828D520-BB0E-BD2B-9D8D-25D602E1BB3B}"/>
              </a:ext>
            </a:extLst>
          </p:cNvPr>
          <p:cNvGrpSpPr>
            <a:grpSpLocks/>
          </p:cNvGrpSpPr>
          <p:nvPr/>
        </p:nvGrpSpPr>
        <p:grpSpPr>
          <a:xfrm>
            <a:off x="582587" y="388765"/>
            <a:ext cx="698596" cy="698478"/>
            <a:chOff x="1824029" y="3625579"/>
            <a:chExt cx="842652" cy="842510"/>
          </a:xfrm>
        </p:grpSpPr>
        <p:sp>
          <p:nvSpPr>
            <p:cNvPr id="5" name="Frihandsfigur: Form 4">
              <a:extLst>
                <a:ext uri="{FF2B5EF4-FFF2-40B4-BE49-F238E27FC236}">
                  <a16:creationId xmlns:a16="http://schemas.microsoft.com/office/drawing/2014/main" id="{6D08A4A0-A5D1-5AFC-64E7-4E2988D07472}"/>
                </a:ext>
              </a:extLst>
            </p:cNvPr>
            <p:cNvSpPr>
              <a:spLocks/>
            </p:cNvSpPr>
            <p:nvPr/>
          </p:nvSpPr>
          <p:spPr>
            <a:xfrm>
              <a:off x="1824029" y="3625579"/>
              <a:ext cx="842652" cy="842510"/>
            </a:xfrm>
            <a:custGeom>
              <a:avLst/>
              <a:gdLst>
                <a:gd name="connsiteX0" fmla="*/ 302609 w 842652"/>
                <a:gd name="connsiteY0" fmla="*/ 0 h 842510"/>
                <a:gd name="connsiteX1" fmla="*/ 516636 w 842652"/>
                <a:gd name="connsiteY1" fmla="*/ 88583 h 842510"/>
                <a:gd name="connsiteX2" fmla="*/ 605219 w 842652"/>
                <a:gd name="connsiteY2" fmla="*/ 302609 h 842510"/>
                <a:gd name="connsiteX3" fmla="*/ 573786 w 842652"/>
                <a:gd name="connsiteY3" fmla="*/ 437102 h 842510"/>
                <a:gd name="connsiteX4" fmla="*/ 591122 w 842652"/>
                <a:gd name="connsiteY4" fmla="*/ 450914 h 842510"/>
                <a:gd name="connsiteX5" fmla="*/ 813721 w 842652"/>
                <a:gd name="connsiteY5" fmla="*/ 673703 h 842510"/>
                <a:gd name="connsiteX6" fmla="*/ 813721 w 842652"/>
                <a:gd name="connsiteY6" fmla="*/ 813721 h 842510"/>
                <a:gd name="connsiteX7" fmla="*/ 813721 w 842652"/>
                <a:gd name="connsiteY7" fmla="*/ 813721 h 842510"/>
                <a:gd name="connsiteX8" fmla="*/ 673703 w 842652"/>
                <a:gd name="connsiteY8" fmla="*/ 813721 h 842510"/>
                <a:gd name="connsiteX9" fmla="*/ 451104 w 842652"/>
                <a:gd name="connsiteY9" fmla="*/ 590931 h 842510"/>
                <a:gd name="connsiteX10" fmla="*/ 437293 w 842652"/>
                <a:gd name="connsiteY10" fmla="*/ 573691 h 842510"/>
                <a:gd name="connsiteX11" fmla="*/ 302609 w 842652"/>
                <a:gd name="connsiteY11" fmla="*/ 605314 h 842510"/>
                <a:gd name="connsiteX12" fmla="*/ 88678 w 842652"/>
                <a:gd name="connsiteY12" fmla="*/ 516541 h 842510"/>
                <a:gd name="connsiteX13" fmla="*/ 0 w 842652"/>
                <a:gd name="connsiteY13" fmla="*/ 302609 h 842510"/>
                <a:gd name="connsiteX14" fmla="*/ 88678 w 842652"/>
                <a:gd name="connsiteY14" fmla="*/ 88583 h 842510"/>
                <a:gd name="connsiteX15" fmla="*/ 302609 w 842652"/>
                <a:gd name="connsiteY15" fmla="*/ 0 h 842510"/>
                <a:gd name="connsiteX16" fmla="*/ 302609 w 842652"/>
                <a:gd name="connsiteY16" fmla="*/ 0 h 842510"/>
                <a:gd name="connsiteX17" fmla="*/ 450914 w 842652"/>
                <a:gd name="connsiteY17" fmla="*/ 154400 h 842510"/>
                <a:gd name="connsiteX18" fmla="*/ 302609 w 842652"/>
                <a:gd name="connsiteY18" fmla="*/ 93059 h 842510"/>
                <a:gd name="connsiteX19" fmla="*/ 154400 w 842652"/>
                <a:gd name="connsiteY19" fmla="*/ 154400 h 842510"/>
                <a:gd name="connsiteX20" fmla="*/ 92964 w 842652"/>
                <a:gd name="connsiteY20" fmla="*/ 302705 h 842510"/>
                <a:gd name="connsiteX21" fmla="*/ 154400 w 842652"/>
                <a:gd name="connsiteY21" fmla="*/ 451009 h 842510"/>
                <a:gd name="connsiteX22" fmla="*/ 302609 w 842652"/>
                <a:gd name="connsiteY22" fmla="*/ 512350 h 842510"/>
                <a:gd name="connsiteX23" fmla="*/ 450914 w 842652"/>
                <a:gd name="connsiteY23" fmla="*/ 451009 h 842510"/>
                <a:gd name="connsiteX24" fmla="*/ 512255 w 842652"/>
                <a:gd name="connsiteY24" fmla="*/ 302705 h 842510"/>
                <a:gd name="connsiteX25" fmla="*/ 450914 w 842652"/>
                <a:gd name="connsiteY25" fmla="*/ 154400 h 84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2652" h="842510">
                  <a:moveTo>
                    <a:pt x="302609" y="0"/>
                  </a:moveTo>
                  <a:cubicBezTo>
                    <a:pt x="386144" y="0"/>
                    <a:pt x="461867" y="33909"/>
                    <a:pt x="516636" y="88583"/>
                  </a:cubicBezTo>
                  <a:cubicBezTo>
                    <a:pt x="571405" y="143351"/>
                    <a:pt x="605219" y="218980"/>
                    <a:pt x="605219" y="302609"/>
                  </a:cubicBezTo>
                  <a:cubicBezTo>
                    <a:pt x="605219" y="350901"/>
                    <a:pt x="593884" y="396526"/>
                    <a:pt x="573786" y="437102"/>
                  </a:cubicBezTo>
                  <a:cubicBezTo>
                    <a:pt x="579882" y="440912"/>
                    <a:pt x="585788" y="445580"/>
                    <a:pt x="591122" y="450914"/>
                  </a:cubicBezTo>
                  <a:lnTo>
                    <a:pt x="813721" y="673703"/>
                  </a:lnTo>
                  <a:cubicBezTo>
                    <a:pt x="852297" y="712089"/>
                    <a:pt x="852297" y="775240"/>
                    <a:pt x="813721" y="813721"/>
                  </a:cubicBezTo>
                  <a:lnTo>
                    <a:pt x="813721" y="813721"/>
                  </a:lnTo>
                  <a:cubicBezTo>
                    <a:pt x="775240" y="852107"/>
                    <a:pt x="712280" y="852107"/>
                    <a:pt x="673703" y="813721"/>
                  </a:cubicBezTo>
                  <a:lnTo>
                    <a:pt x="451104" y="590931"/>
                  </a:lnTo>
                  <a:cubicBezTo>
                    <a:pt x="445675" y="585692"/>
                    <a:pt x="441198" y="579787"/>
                    <a:pt x="437293" y="573691"/>
                  </a:cubicBezTo>
                  <a:cubicBezTo>
                    <a:pt x="396716" y="593979"/>
                    <a:pt x="350996" y="605314"/>
                    <a:pt x="302609" y="605314"/>
                  </a:cubicBezTo>
                  <a:cubicBezTo>
                    <a:pt x="219075" y="605314"/>
                    <a:pt x="143351" y="571405"/>
                    <a:pt x="88678" y="516541"/>
                  </a:cubicBezTo>
                  <a:cubicBezTo>
                    <a:pt x="33909" y="461772"/>
                    <a:pt x="0" y="386239"/>
                    <a:pt x="0" y="302609"/>
                  </a:cubicBezTo>
                  <a:cubicBezTo>
                    <a:pt x="0" y="218980"/>
                    <a:pt x="33909" y="143351"/>
                    <a:pt x="88678" y="88583"/>
                  </a:cubicBezTo>
                  <a:cubicBezTo>
                    <a:pt x="143447" y="33909"/>
                    <a:pt x="219075" y="0"/>
                    <a:pt x="302609" y="0"/>
                  </a:cubicBezTo>
                  <a:lnTo>
                    <a:pt x="302609" y="0"/>
                  </a:lnTo>
                  <a:close/>
                  <a:moveTo>
                    <a:pt x="450914" y="154400"/>
                  </a:moveTo>
                  <a:cubicBezTo>
                    <a:pt x="413004" y="116586"/>
                    <a:pt x="360521" y="93059"/>
                    <a:pt x="302609" y="93059"/>
                  </a:cubicBezTo>
                  <a:cubicBezTo>
                    <a:pt x="244697" y="93059"/>
                    <a:pt x="192310" y="116491"/>
                    <a:pt x="154400" y="154400"/>
                  </a:cubicBezTo>
                  <a:cubicBezTo>
                    <a:pt x="116491" y="192405"/>
                    <a:pt x="92964" y="244697"/>
                    <a:pt x="92964" y="302705"/>
                  </a:cubicBezTo>
                  <a:cubicBezTo>
                    <a:pt x="92964" y="360712"/>
                    <a:pt x="116491" y="413004"/>
                    <a:pt x="154400" y="451009"/>
                  </a:cubicBezTo>
                  <a:cubicBezTo>
                    <a:pt x="192310" y="488823"/>
                    <a:pt x="244697" y="512350"/>
                    <a:pt x="302609" y="512350"/>
                  </a:cubicBezTo>
                  <a:cubicBezTo>
                    <a:pt x="360521" y="512350"/>
                    <a:pt x="413004" y="488918"/>
                    <a:pt x="450914" y="451009"/>
                  </a:cubicBezTo>
                  <a:cubicBezTo>
                    <a:pt x="488823" y="413004"/>
                    <a:pt x="512255" y="360617"/>
                    <a:pt x="512255" y="302705"/>
                  </a:cubicBezTo>
                  <a:cubicBezTo>
                    <a:pt x="512255" y="244793"/>
                    <a:pt x="488823" y="192405"/>
                    <a:pt x="450914" y="154400"/>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Frihandsfigur: Form 6">
              <a:extLst>
                <a:ext uri="{FF2B5EF4-FFF2-40B4-BE49-F238E27FC236}">
                  <a16:creationId xmlns:a16="http://schemas.microsoft.com/office/drawing/2014/main" id="{D723A438-DD2C-FA1A-3055-030E558931EC}"/>
                </a:ext>
              </a:extLst>
            </p:cNvPr>
            <p:cNvSpPr>
              <a:spLocks/>
            </p:cNvSpPr>
            <p:nvPr/>
          </p:nvSpPr>
          <p:spPr>
            <a:xfrm>
              <a:off x="1913726" y="3717147"/>
              <a:ext cx="423144" cy="423144"/>
            </a:xfrm>
            <a:custGeom>
              <a:avLst/>
              <a:gdLst>
                <a:gd name="connsiteX0" fmla="*/ 209645 w 419195"/>
                <a:gd name="connsiteY0" fmla="*/ 419195 h 419195"/>
                <a:gd name="connsiteX1" fmla="*/ 419195 w 419195"/>
                <a:gd name="connsiteY1" fmla="*/ 209645 h 419195"/>
                <a:gd name="connsiteX2" fmla="*/ 209645 w 419195"/>
                <a:gd name="connsiteY2" fmla="*/ 0 h 419195"/>
                <a:gd name="connsiteX3" fmla="*/ 0 w 419195"/>
                <a:gd name="connsiteY3" fmla="*/ 209645 h 419195"/>
                <a:gd name="connsiteX4" fmla="*/ 209645 w 419195"/>
                <a:gd name="connsiteY4" fmla="*/ 419195 h 419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95" h="419195">
                  <a:moveTo>
                    <a:pt x="209645" y="419195"/>
                  </a:moveTo>
                  <a:cubicBezTo>
                    <a:pt x="325088" y="419195"/>
                    <a:pt x="419195" y="325088"/>
                    <a:pt x="419195" y="209645"/>
                  </a:cubicBezTo>
                  <a:cubicBezTo>
                    <a:pt x="419195" y="94202"/>
                    <a:pt x="325088" y="0"/>
                    <a:pt x="209645" y="0"/>
                  </a:cubicBezTo>
                  <a:cubicBezTo>
                    <a:pt x="94202" y="0"/>
                    <a:pt x="0" y="94202"/>
                    <a:pt x="0" y="209645"/>
                  </a:cubicBezTo>
                  <a:cubicBezTo>
                    <a:pt x="0" y="325088"/>
                    <a:pt x="94202" y="419195"/>
                    <a:pt x="209645" y="419195"/>
                  </a:cubicBezTo>
                  <a:close/>
                </a:path>
              </a:pathLst>
            </a:custGeom>
            <a:solidFill>
              <a:srgbClr val="E6D4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Frihandsfigur: Form 7">
              <a:extLst>
                <a:ext uri="{FF2B5EF4-FFF2-40B4-BE49-F238E27FC236}">
                  <a16:creationId xmlns:a16="http://schemas.microsoft.com/office/drawing/2014/main" id="{6CEEB69F-AC89-6EAA-C24A-DFB7CCD76BDE}"/>
                </a:ext>
              </a:extLst>
            </p:cNvPr>
            <p:cNvSpPr>
              <a:spLocks/>
            </p:cNvSpPr>
            <p:nvPr/>
          </p:nvSpPr>
          <p:spPr>
            <a:xfrm>
              <a:off x="1952307" y="3751594"/>
              <a:ext cx="174426" cy="229933"/>
            </a:xfrm>
            <a:custGeom>
              <a:avLst/>
              <a:gdLst>
                <a:gd name="connsiteX0" fmla="*/ 174331 w 174426"/>
                <a:gd name="connsiteY0" fmla="*/ 133731 h 229933"/>
                <a:gd name="connsiteX1" fmla="*/ 18216 w 174426"/>
                <a:gd name="connsiteY1" fmla="*/ 229934 h 229933"/>
                <a:gd name="connsiteX2" fmla="*/ 4215 w 174426"/>
                <a:gd name="connsiteY2" fmla="*/ 198692 h 229933"/>
                <a:gd name="connsiteX3" fmla="*/ 174426 w 174426"/>
                <a:gd name="connsiteY3" fmla="*/ 0 h 229933"/>
                <a:gd name="connsiteX4" fmla="*/ 174426 w 174426"/>
                <a:gd name="connsiteY4" fmla="*/ 133731 h 2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229933">
                  <a:moveTo>
                    <a:pt x="174331" y="133731"/>
                  </a:moveTo>
                  <a:cubicBezTo>
                    <a:pt x="102322" y="143351"/>
                    <a:pt x="45648" y="180689"/>
                    <a:pt x="18216" y="229934"/>
                  </a:cubicBezTo>
                  <a:cubicBezTo>
                    <a:pt x="12216" y="220980"/>
                    <a:pt x="7358" y="210884"/>
                    <a:pt x="4215" y="198692"/>
                  </a:cubicBezTo>
                  <a:cubicBezTo>
                    <a:pt x="-19217" y="104584"/>
                    <a:pt x="57459" y="15716"/>
                    <a:pt x="174426" y="0"/>
                  </a:cubicBezTo>
                  <a:lnTo>
                    <a:pt x="174426" y="133731"/>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Rubrik 5">
            <a:extLst>
              <a:ext uri="{FF2B5EF4-FFF2-40B4-BE49-F238E27FC236}">
                <a16:creationId xmlns:a16="http://schemas.microsoft.com/office/drawing/2014/main" id="{078D1A36-5643-6246-A1AD-5BC41F6DF192}"/>
              </a:ext>
            </a:extLst>
          </p:cNvPr>
          <p:cNvSpPr>
            <a:spLocks noGrp="1"/>
          </p:cNvSpPr>
          <p:nvPr>
            <p:ph type="title"/>
          </p:nvPr>
        </p:nvSpPr>
        <p:spPr>
          <a:xfrm>
            <a:off x="1370083" y="479892"/>
            <a:ext cx="10517206" cy="516224"/>
          </a:xfrm>
        </p:spPr>
        <p:txBody>
          <a:bodyPr/>
          <a:lstStyle/>
          <a:p>
            <a:r>
              <a:rPr lang="sv-SE" sz="2800"/>
              <a:t>Konsekvensanalys </a:t>
            </a:r>
            <a:r>
              <a:rPr lang="sv-SE" sz="1800"/>
              <a:t>– Mall del 1</a:t>
            </a:r>
            <a:endParaRPr lang="sv-SE" sz="2800"/>
          </a:p>
        </p:txBody>
      </p:sp>
      <p:sp>
        <p:nvSpPr>
          <p:cNvPr id="9" name="Platshållare för innehåll 14">
            <a:extLst>
              <a:ext uri="{FF2B5EF4-FFF2-40B4-BE49-F238E27FC236}">
                <a16:creationId xmlns:a16="http://schemas.microsoft.com/office/drawing/2014/main" id="{113C1428-CE39-4134-86C9-2F74C1D187D6}"/>
              </a:ext>
            </a:extLst>
          </p:cNvPr>
          <p:cNvSpPr txBox="1">
            <a:spLocks/>
          </p:cNvSpPr>
          <p:nvPr/>
        </p:nvSpPr>
        <p:spPr>
          <a:xfrm>
            <a:off x="6190492" y="417269"/>
            <a:ext cx="4318284" cy="598589"/>
          </a:xfrm>
          <a:prstGeom prst="rect">
            <a:avLst/>
          </a:prstGeom>
          <a:solidFill>
            <a:schemeClr val="tx1"/>
          </a:solidFill>
        </p:spPr>
        <p:txBody>
          <a:bodyPr vert="horz" wrap="square" lIns="216000" tIns="144000" rIns="216000" bIns="144000" rtlCol="0">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2000" b="1" i="0" u="none" strike="noStrike" kern="1200" cap="none" spc="0" normalizeH="0" baseline="0" noProof="0">
                <a:ln>
                  <a:noFill/>
                </a:ln>
                <a:solidFill>
                  <a:prstClr val="white"/>
                </a:solidFill>
                <a:effectLst/>
                <a:uLnTx/>
                <a:uFillTx/>
                <a:latin typeface="Century Gothic"/>
                <a:ea typeface="+mn-ea"/>
                <a:cs typeface="Arial" panose="020B0604020202020204" pitchFamily="34" charset="0"/>
              </a:rPr>
              <a:t>Vardagsverksamhet: Äta mat</a:t>
            </a:r>
            <a:endParaRPr kumimoji="0" lang="sv-SE" sz="2000" b="0" i="0" u="none" strike="noStrike" kern="1200" cap="none" spc="0" normalizeH="0" baseline="0" noProof="0">
              <a:ln>
                <a:noFill/>
              </a:ln>
              <a:solidFill>
                <a:prstClr val="white"/>
              </a:solidFill>
              <a:effectLst/>
              <a:highlight>
                <a:srgbClr val="FFFF00"/>
              </a:highlight>
              <a:uLnTx/>
              <a:uFillTx/>
              <a:latin typeface="Century Gothic"/>
              <a:ea typeface="+mn-ea"/>
              <a:cs typeface="Arial" panose="020B0604020202020204" pitchFamily="34" charset="0"/>
            </a:endParaRPr>
          </a:p>
        </p:txBody>
      </p:sp>
      <p:sp>
        <p:nvSpPr>
          <p:cNvPr id="12" name="Rektangel 11">
            <a:extLst>
              <a:ext uri="{FF2B5EF4-FFF2-40B4-BE49-F238E27FC236}">
                <a16:creationId xmlns:a16="http://schemas.microsoft.com/office/drawing/2014/main" id="{233D1809-BBE6-8C7C-F252-03167982FEE4}"/>
              </a:ext>
            </a:extLst>
          </p:cNvPr>
          <p:cNvSpPr/>
          <p:nvPr/>
        </p:nvSpPr>
        <p:spPr>
          <a:xfrm>
            <a:off x="421752" y="1344684"/>
            <a:ext cx="11560029" cy="5033424"/>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13" name="Tabell 12">
            <a:extLst>
              <a:ext uri="{FF2B5EF4-FFF2-40B4-BE49-F238E27FC236}">
                <a16:creationId xmlns:a16="http://schemas.microsoft.com/office/drawing/2014/main" id="{41B3D3D2-2728-91F0-E9D9-3202B1193F06}"/>
              </a:ext>
            </a:extLst>
          </p:cNvPr>
          <p:cNvGraphicFramePr>
            <a:graphicFrameLocks noGrp="1"/>
          </p:cNvGraphicFramePr>
          <p:nvPr/>
        </p:nvGraphicFramePr>
        <p:xfrm>
          <a:off x="327260" y="1227402"/>
          <a:ext cx="11560029" cy="5100720"/>
        </p:xfrm>
        <a:graphic>
          <a:graphicData uri="http://schemas.openxmlformats.org/drawingml/2006/table">
            <a:tbl>
              <a:tblPr firstRow="1" firstCol="1" bandRow="1">
                <a:tableStyleId>{21E4AEA4-8DFA-4A89-87EB-49C32662AFE0}</a:tableStyleId>
              </a:tblPr>
              <a:tblGrid>
                <a:gridCol w="2052107">
                  <a:extLst>
                    <a:ext uri="{9D8B030D-6E8A-4147-A177-3AD203B41FA5}">
                      <a16:colId xmlns:a16="http://schemas.microsoft.com/office/drawing/2014/main" val="750468204"/>
                    </a:ext>
                  </a:extLst>
                </a:gridCol>
                <a:gridCol w="5067300">
                  <a:extLst>
                    <a:ext uri="{9D8B030D-6E8A-4147-A177-3AD203B41FA5}">
                      <a16:colId xmlns:a16="http://schemas.microsoft.com/office/drawing/2014/main" val="2092799925"/>
                    </a:ext>
                  </a:extLst>
                </a:gridCol>
                <a:gridCol w="2220311">
                  <a:extLst>
                    <a:ext uri="{9D8B030D-6E8A-4147-A177-3AD203B41FA5}">
                      <a16:colId xmlns:a16="http://schemas.microsoft.com/office/drawing/2014/main" val="1961950504"/>
                    </a:ext>
                  </a:extLst>
                </a:gridCol>
                <a:gridCol w="2220311">
                  <a:extLst>
                    <a:ext uri="{9D8B030D-6E8A-4147-A177-3AD203B41FA5}">
                      <a16:colId xmlns:a16="http://schemas.microsoft.com/office/drawing/2014/main" val="3917404823"/>
                    </a:ext>
                  </a:extLst>
                </a:gridCol>
              </a:tblGrid>
              <a:tr h="1081685">
                <a:tc>
                  <a:txBody>
                    <a:bodyPr/>
                    <a:lstStyle/>
                    <a:p>
                      <a:pPr algn="l"/>
                      <a:r>
                        <a:rPr lang="sv-SE" sz="1400">
                          <a:latin typeface="+mj-lt"/>
                        </a:rPr>
                        <a:t>Aktiviteter som upprätthåller den samhällsviktiga verksamheten</a:t>
                      </a:r>
                    </a:p>
                  </a:txBody>
                  <a:tcPr marL="137160" marR="137160" marT="137160" marB="13716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4B32"/>
                    </a:solidFill>
                  </a:tcPr>
                </a:tc>
                <a:tc>
                  <a:txBody>
                    <a:bodyPr/>
                    <a:lstStyle/>
                    <a:p>
                      <a:r>
                        <a:rPr lang="sv-SE" sz="1400">
                          <a:latin typeface="+mj-lt"/>
                        </a:rPr>
                        <a:t>Exempel på konsekvenser </a:t>
                      </a:r>
                      <a:br>
                        <a:rPr lang="sv-SE" sz="1400">
                          <a:latin typeface="+mj-lt"/>
                        </a:rPr>
                      </a:br>
                      <a:r>
                        <a:rPr lang="sv-SE" sz="1400">
                          <a:latin typeface="+mj-lt"/>
                        </a:rPr>
                        <a:t>vid störning</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5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kern="1200">
                          <a:solidFill>
                            <a:schemeClr val="lt1"/>
                          </a:solidFill>
                          <a:latin typeface="+mj-lt"/>
                          <a:ea typeface="+mn-ea"/>
                          <a:cs typeface="+mn-cs"/>
                        </a:rPr>
                        <a:t>Acceptabel </a:t>
                      </a:r>
                      <a:r>
                        <a:rPr lang="sv-SE" sz="1400" b="1" kern="1200">
                          <a:solidFill>
                            <a:schemeClr val="bg1"/>
                          </a:solidFill>
                          <a:latin typeface="+mj-lt"/>
                          <a:ea typeface="+mn-ea"/>
                          <a:cs typeface="+mn-cs"/>
                        </a:rPr>
                        <a:t>avbrottstider</a:t>
                      </a:r>
                      <a:r>
                        <a:rPr lang="sv-SE" sz="1400" b="1" kern="1200">
                          <a:solidFill>
                            <a:srgbClr val="00B050"/>
                          </a:solidFill>
                          <a:latin typeface="+mj-lt"/>
                          <a:ea typeface="+mn-ea"/>
                          <a:cs typeface="+mn-cs"/>
                        </a:rPr>
                        <a:t> </a:t>
                      </a:r>
                      <a:r>
                        <a:rPr lang="sv-SE" sz="1400" b="1" kern="1200">
                          <a:solidFill>
                            <a:schemeClr val="lt1"/>
                          </a:solidFill>
                          <a:latin typeface="+mj-lt"/>
                          <a:ea typeface="+mn-ea"/>
                          <a:cs typeface="+mn-cs"/>
                        </a:rPr>
                        <a:t>för aktiviteten</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kern="1200">
                          <a:solidFill>
                            <a:schemeClr val="lt1"/>
                          </a:solidFill>
                          <a:latin typeface="+mj-lt"/>
                          <a:ea typeface="+mn-ea"/>
                          <a:cs typeface="+mn-cs"/>
                        </a:rPr>
                        <a:t>Är det här en prioriterad aktivitet som ska följa</a:t>
                      </a:r>
                      <a:r>
                        <a:rPr lang="sv-SE" sz="1400" b="1" kern="1200" baseline="0">
                          <a:solidFill>
                            <a:schemeClr val="lt1"/>
                          </a:solidFill>
                          <a:latin typeface="+mj-lt"/>
                          <a:ea typeface="+mn-ea"/>
                          <a:cs typeface="+mn-cs"/>
                        </a:rPr>
                        <a:t> med</a:t>
                      </a:r>
                      <a:r>
                        <a:rPr lang="sv-SE" sz="1400" b="1" kern="1200">
                          <a:solidFill>
                            <a:schemeClr val="lt1"/>
                          </a:solidFill>
                          <a:latin typeface="+mj-lt"/>
                          <a:ea typeface="+mn-ea"/>
                          <a:cs typeface="+mn-cs"/>
                        </a:rPr>
                        <a:t> i det fortsatta arbetet? </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5279"/>
                    </a:solidFill>
                  </a:tcPr>
                </a:tc>
                <a:extLst>
                  <a:ext uri="{0D108BD9-81ED-4DB2-BD59-A6C34878D82A}">
                    <a16:rowId xmlns:a16="http://schemas.microsoft.com/office/drawing/2014/main" val="3077701559"/>
                  </a:ext>
                </a:extLst>
              </a:tr>
              <a:tr h="488208">
                <a:tc>
                  <a:txBody>
                    <a:bodyPr/>
                    <a:lstStyle/>
                    <a:p>
                      <a:pPr algn="l" fontAlgn="b"/>
                      <a:r>
                        <a:rPr lang="sv-SE" sz="1200" b="1" i="0" u="none" strike="noStrike">
                          <a:solidFill>
                            <a:schemeClr val="tx1"/>
                          </a:solidFill>
                          <a:effectLst/>
                          <a:latin typeface="+mn-lt"/>
                        </a:rPr>
                        <a:t>Köp råvaror</a:t>
                      </a:r>
                    </a:p>
                  </a:txBody>
                  <a:tcPr marL="54000" marR="54000" marT="72000" marB="72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fontAlgn="b"/>
                      <a:r>
                        <a:rPr lang="sv-SE" sz="1200" b="0" i="0" u="none" strike="noStrike">
                          <a:solidFill>
                            <a:schemeClr val="tx1"/>
                          </a:solidFill>
                          <a:effectLst/>
                          <a:latin typeface="+mn-lt"/>
                        </a:rPr>
                        <a:t>Befintliga</a:t>
                      </a:r>
                      <a:r>
                        <a:rPr lang="sv-SE" sz="1200" b="0" i="0" u="none" strike="noStrike" baseline="0">
                          <a:solidFill>
                            <a:schemeClr val="tx1"/>
                          </a:solidFill>
                          <a:effectLst/>
                          <a:latin typeface="+mn-lt"/>
                        </a:rPr>
                        <a:t> råvaror tar tillslut slut och om vi inte kan köpa nya har vi inga råvaror att tillaga. I slutändan kommer det att påverka vår hälsa mycket negativt och vi riskerar att bli undernärda, sjuka etc. Utan mat tillräckligt länge finns det fara för liv. </a:t>
                      </a:r>
                      <a:endParaRPr lang="sv-SE" sz="1200" b="0" i="0" u="none" strike="noStrike">
                        <a:solidFill>
                          <a:schemeClr val="tx1"/>
                        </a:solidFill>
                        <a:effectLst/>
                        <a:latin typeface="+mn-lt"/>
                      </a:endParaRPr>
                    </a:p>
                  </a:txBody>
                  <a:tcPr marL="54000" marR="54000" marT="72000" marB="72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ctr" fontAlgn="b"/>
                      <a:r>
                        <a:rPr lang="sv-SE" sz="1200" b="1" i="0" u="none" strike="noStrike">
                          <a:solidFill>
                            <a:schemeClr val="tx1"/>
                          </a:solidFill>
                          <a:effectLst/>
                          <a:latin typeface="+mn-lt"/>
                        </a:rPr>
                        <a:t>2 dagar</a:t>
                      </a:r>
                    </a:p>
                  </a:txBody>
                  <a:tcPr marL="54000" marR="54000" marT="72000" marB="72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v-SE" sz="1200" b="1" i="0" u="none" strike="noStrike">
                          <a:solidFill>
                            <a:schemeClr val="tx1"/>
                          </a:solidFill>
                          <a:effectLst/>
                          <a:latin typeface="+mn-lt"/>
                        </a:rPr>
                        <a:t>Ja</a:t>
                      </a:r>
                    </a:p>
                  </a:txBody>
                  <a:tcPr marL="54000" marR="54000" marT="72000" marB="72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1845725461"/>
                  </a:ext>
                </a:extLst>
              </a:tr>
              <a:tr h="488208">
                <a:tc>
                  <a:txBody>
                    <a:bodyPr/>
                    <a:lstStyle/>
                    <a:p>
                      <a:pPr algn="l" fontAlgn="b"/>
                      <a:r>
                        <a:rPr lang="sv-SE" sz="1200" b="1" i="0" u="none" strike="noStrike">
                          <a:solidFill>
                            <a:schemeClr val="tx1"/>
                          </a:solidFill>
                          <a:effectLst/>
                          <a:latin typeface="+mn-lt"/>
                        </a:rPr>
                        <a:t>Förvara råvaror (rumstemperatur)</a:t>
                      </a:r>
                    </a:p>
                  </a:txBody>
                  <a:tcPr marL="54000" marR="54000" marT="72000" marB="7200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fontAlgn="b"/>
                      <a:r>
                        <a:rPr lang="sv-SE" sz="1200" b="0" i="0" u="none" strike="noStrike">
                          <a:solidFill>
                            <a:schemeClr val="tx1"/>
                          </a:solidFill>
                          <a:effectLst/>
                          <a:latin typeface="+mn-lt"/>
                        </a:rPr>
                        <a:t>Mycket mat försvaras i rumstemperatur och har</a:t>
                      </a:r>
                      <a:r>
                        <a:rPr lang="sv-SE" sz="1200" b="0" i="0" u="none" strike="noStrike" baseline="0">
                          <a:solidFill>
                            <a:schemeClr val="tx1"/>
                          </a:solidFill>
                          <a:effectLst/>
                          <a:latin typeface="+mn-lt"/>
                        </a:rPr>
                        <a:t> vi inte den möjligheten finns det risk att vi inte har tillräckligt med råvaror hemma vilket påverkar den mat vi kan tillaga. </a:t>
                      </a:r>
                      <a:endParaRPr lang="sv-SE" sz="1200" b="0" i="0" u="none" strike="noStrike">
                        <a:solidFill>
                          <a:schemeClr val="tx1"/>
                        </a:solidFill>
                        <a:effectLst/>
                        <a:latin typeface="+mn-lt"/>
                      </a:endParaRP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ctr" fontAlgn="b"/>
                      <a:r>
                        <a:rPr lang="sv-SE" sz="1200" b="1" i="0" u="none" strike="noStrike">
                          <a:solidFill>
                            <a:schemeClr val="tx1"/>
                          </a:solidFill>
                          <a:effectLst/>
                          <a:latin typeface="+mn-lt"/>
                        </a:rPr>
                        <a:t>1 vecka</a:t>
                      </a: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v-SE" sz="1200" b="1" i="0" u="none" strike="noStrike">
                          <a:solidFill>
                            <a:schemeClr val="tx1"/>
                          </a:solidFill>
                          <a:effectLst/>
                          <a:latin typeface="+mn-lt"/>
                        </a:rPr>
                        <a:t>Nej</a:t>
                      </a: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49828595"/>
                  </a:ext>
                </a:extLst>
              </a:tr>
              <a:tr h="48820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200" b="1" i="0" u="none" strike="noStrike" kern="1200">
                          <a:solidFill>
                            <a:schemeClr val="tx1"/>
                          </a:solidFill>
                          <a:effectLst/>
                          <a:latin typeface="+mn-lt"/>
                          <a:ea typeface="+mn-ea"/>
                          <a:cs typeface="+mn-cs"/>
                        </a:rPr>
                        <a:t>Förvara råvaror (kyl)</a:t>
                      </a:r>
                    </a:p>
                  </a:txBody>
                  <a:tcPr marL="54000" marR="54000" marT="72000" marB="7200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fontAlgn="b"/>
                      <a:r>
                        <a:rPr lang="sv-SE" sz="1200" b="0" i="0" u="none" strike="noStrike">
                          <a:solidFill>
                            <a:schemeClr val="tx1"/>
                          </a:solidFill>
                          <a:effectLst/>
                          <a:latin typeface="+mn-lt"/>
                        </a:rPr>
                        <a:t>Kan vi inte förvara kylvaror i kallt</a:t>
                      </a:r>
                      <a:r>
                        <a:rPr lang="sv-SE" sz="1200" b="0" i="0" u="none" strike="noStrike" baseline="0">
                          <a:solidFill>
                            <a:schemeClr val="tx1"/>
                          </a:solidFill>
                          <a:effectLst/>
                          <a:latin typeface="+mn-lt"/>
                        </a:rPr>
                        <a:t> påverkar det livslängden och riskerar bakterietillväxt på ex. färska köttprodukter. Det kan innebär att vi får slänga stora mängder mat eller att vi blir sjuka om vi äter råvarorna. </a:t>
                      </a:r>
                      <a:endParaRPr lang="sv-SE" sz="1200" b="0" i="0" u="none" strike="noStrike">
                        <a:solidFill>
                          <a:schemeClr val="tx1"/>
                        </a:solidFill>
                        <a:effectLst/>
                        <a:latin typeface="+mn-lt"/>
                      </a:endParaRP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ctr" fontAlgn="b"/>
                      <a:r>
                        <a:rPr lang="sv-SE" sz="1200" b="1" i="0" u="none" strike="noStrike">
                          <a:solidFill>
                            <a:schemeClr val="tx1"/>
                          </a:solidFill>
                          <a:effectLst/>
                          <a:latin typeface="+mn-lt"/>
                        </a:rPr>
                        <a:t>1h</a:t>
                      </a: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v-SE" sz="1200" b="1" i="0" u="none" strike="noStrike">
                          <a:solidFill>
                            <a:schemeClr val="tx1"/>
                          </a:solidFill>
                          <a:effectLst/>
                          <a:latin typeface="+mn-lt"/>
                        </a:rPr>
                        <a:t>Ja</a:t>
                      </a: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3450193627"/>
                  </a:ext>
                </a:extLst>
              </a:tr>
              <a:tr h="48820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200" b="1" i="0" u="none" strike="noStrike" kern="1200">
                          <a:solidFill>
                            <a:schemeClr val="tx1"/>
                          </a:solidFill>
                          <a:effectLst/>
                          <a:latin typeface="+mn-lt"/>
                          <a:ea typeface="+mn-ea"/>
                          <a:cs typeface="+mn-cs"/>
                        </a:rPr>
                        <a:t>Förvara råvaror (frys)</a:t>
                      </a:r>
                    </a:p>
                  </a:txBody>
                  <a:tcPr marL="54000" marR="54000" marT="72000" marB="7200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fontAlgn="b"/>
                      <a:r>
                        <a:rPr lang="sv-SE" sz="1200" b="0" i="0" u="none" strike="noStrike">
                          <a:solidFill>
                            <a:schemeClr val="tx1"/>
                          </a:solidFill>
                          <a:effectLst/>
                          <a:latin typeface="+mn-lt"/>
                        </a:rPr>
                        <a:t>Kan vi inte förvara</a:t>
                      </a:r>
                      <a:r>
                        <a:rPr lang="sv-SE" sz="1200" b="0" i="0" u="none" strike="noStrike" baseline="0">
                          <a:solidFill>
                            <a:schemeClr val="tx1"/>
                          </a:solidFill>
                          <a:effectLst/>
                          <a:latin typeface="+mn-lt"/>
                        </a:rPr>
                        <a:t> frysta råvaror kommer maten att tina vilket förkortar dess livslängd. </a:t>
                      </a:r>
                      <a:endParaRPr lang="sv-SE" sz="1200" b="0" i="0" u="none" strike="noStrike">
                        <a:solidFill>
                          <a:schemeClr val="tx1"/>
                        </a:solidFill>
                        <a:effectLst/>
                        <a:latin typeface="+mn-lt"/>
                      </a:endParaRP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ctr" fontAlgn="b"/>
                      <a:r>
                        <a:rPr lang="sv-SE" sz="1200" b="1" i="0" u="none" strike="noStrike">
                          <a:solidFill>
                            <a:schemeClr val="tx1"/>
                          </a:solidFill>
                          <a:effectLst/>
                          <a:latin typeface="+mn-lt"/>
                        </a:rPr>
                        <a:t>0,5h</a:t>
                      </a: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v-SE" sz="1200" b="1" i="0" u="none" strike="noStrike">
                          <a:solidFill>
                            <a:schemeClr val="tx1"/>
                          </a:solidFill>
                          <a:effectLst/>
                          <a:latin typeface="+mn-lt"/>
                        </a:rPr>
                        <a:t>Nej</a:t>
                      </a: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3152358130"/>
                  </a:ext>
                </a:extLst>
              </a:tr>
              <a:tr h="488208">
                <a:tc>
                  <a:txBody>
                    <a:bodyPr/>
                    <a:lstStyle/>
                    <a:p>
                      <a:pPr algn="l" fontAlgn="b"/>
                      <a:r>
                        <a:rPr lang="sv-SE" sz="1200" b="1" i="0" u="none" strike="noStrike">
                          <a:solidFill>
                            <a:schemeClr val="tx1"/>
                          </a:solidFill>
                          <a:effectLst/>
                          <a:latin typeface="+mn-lt"/>
                        </a:rPr>
                        <a:t>Tillaga mat</a:t>
                      </a:r>
                    </a:p>
                  </a:txBody>
                  <a:tcPr marL="54000" marR="54000" marT="72000" marB="7200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fontAlgn="b"/>
                      <a:r>
                        <a:rPr lang="sv-SE" sz="1200" b="0" i="0" u="none" strike="noStrike">
                          <a:solidFill>
                            <a:schemeClr val="tx1"/>
                          </a:solidFill>
                          <a:effectLst/>
                          <a:latin typeface="+mn-lt"/>
                        </a:rPr>
                        <a:t>Kan vi inte tillaga maten kommer det att påverka våran kost och vad vi får i oss. Det innebär att vi inte</a:t>
                      </a:r>
                      <a:r>
                        <a:rPr lang="sv-SE" sz="1200" b="0" i="0" u="none" strike="noStrike" baseline="0">
                          <a:solidFill>
                            <a:schemeClr val="tx1"/>
                          </a:solidFill>
                          <a:effectLst/>
                          <a:latin typeface="+mn-lt"/>
                        </a:rPr>
                        <a:t> kan äta vissa livsmedel och skulle kunna påverka hälsan genom näringsbrist. </a:t>
                      </a:r>
                      <a:endParaRPr lang="sv-SE" sz="1200" b="0" i="0" u="none" strike="noStrike">
                        <a:solidFill>
                          <a:schemeClr val="tx1"/>
                        </a:solidFill>
                        <a:effectLst/>
                        <a:latin typeface="+mn-lt"/>
                      </a:endParaRP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ctr" fontAlgn="b"/>
                      <a:r>
                        <a:rPr lang="sv-SE" sz="1200" b="1" i="0" u="none" strike="noStrike">
                          <a:solidFill>
                            <a:schemeClr val="tx1"/>
                          </a:solidFill>
                          <a:effectLst/>
                          <a:latin typeface="+mn-lt"/>
                        </a:rPr>
                        <a:t>5h</a:t>
                      </a: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v-SE" sz="1200" b="1" i="0" u="none" strike="noStrike">
                          <a:solidFill>
                            <a:schemeClr val="tx1"/>
                          </a:solidFill>
                          <a:effectLst/>
                          <a:latin typeface="+mn-lt"/>
                        </a:rPr>
                        <a:t>Ja</a:t>
                      </a: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1519160270"/>
                  </a:ext>
                </a:extLst>
              </a:tr>
              <a:tr h="488208">
                <a:tc>
                  <a:txBody>
                    <a:bodyPr/>
                    <a:lstStyle/>
                    <a:p>
                      <a:pPr algn="l" fontAlgn="b"/>
                      <a:r>
                        <a:rPr lang="sv-SE" sz="1200" b="1" i="0" u="none" strike="noStrike">
                          <a:solidFill>
                            <a:schemeClr val="tx1"/>
                          </a:solidFill>
                          <a:effectLst/>
                          <a:latin typeface="+mn-lt"/>
                        </a:rPr>
                        <a:t>Äta</a:t>
                      </a:r>
                      <a:r>
                        <a:rPr lang="sv-SE" sz="1200" b="1" i="0" u="none" strike="noStrike" baseline="0">
                          <a:solidFill>
                            <a:schemeClr val="tx1"/>
                          </a:solidFill>
                          <a:effectLst/>
                          <a:latin typeface="+mn-lt"/>
                        </a:rPr>
                        <a:t> maten</a:t>
                      </a:r>
                      <a:endParaRPr lang="sv-SE" sz="1200" b="1" i="0" u="none" strike="noStrike">
                        <a:solidFill>
                          <a:schemeClr val="tx1"/>
                        </a:solidFill>
                        <a:effectLst/>
                        <a:latin typeface="+mn-lt"/>
                      </a:endParaRPr>
                    </a:p>
                  </a:txBody>
                  <a:tcPr marL="54000" marR="54000" marT="72000" marB="7200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fontAlgn="b"/>
                      <a:r>
                        <a:rPr lang="sv-SE" sz="1200" b="0" i="0" u="none" strike="noStrike">
                          <a:solidFill>
                            <a:schemeClr val="tx1"/>
                          </a:solidFill>
                          <a:effectLst/>
                          <a:latin typeface="+mn-lt"/>
                        </a:rPr>
                        <a:t>Att äta är</a:t>
                      </a:r>
                      <a:r>
                        <a:rPr lang="sv-SE" sz="1200" b="0" i="0" u="none" strike="noStrike" baseline="0">
                          <a:solidFill>
                            <a:schemeClr val="tx1"/>
                          </a:solidFill>
                          <a:effectLst/>
                          <a:latin typeface="+mn-lt"/>
                        </a:rPr>
                        <a:t> ett basalt behov vi har för att överleva. Kan vi inte äta riskerar vi att bli sjuka och slutligen dö.</a:t>
                      </a:r>
                      <a:endParaRPr lang="sv-SE" sz="1200" b="0" i="0" u="none" strike="noStrike">
                        <a:solidFill>
                          <a:schemeClr val="tx1"/>
                        </a:solidFill>
                        <a:effectLst/>
                        <a:latin typeface="+mn-lt"/>
                      </a:endParaRP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ctr" fontAlgn="b"/>
                      <a:r>
                        <a:rPr lang="sv-SE" sz="1200" b="1" i="0" u="none" strike="noStrike">
                          <a:solidFill>
                            <a:schemeClr val="tx1"/>
                          </a:solidFill>
                          <a:effectLst/>
                          <a:latin typeface="+mn-lt"/>
                        </a:rPr>
                        <a:t>3h</a:t>
                      </a: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sv-SE" sz="1200" b="1" i="0" u="none" strike="noStrike">
                          <a:solidFill>
                            <a:schemeClr val="tx1"/>
                          </a:solidFill>
                          <a:effectLst/>
                          <a:latin typeface="+mn-lt"/>
                        </a:rPr>
                        <a:t>Ja</a:t>
                      </a:r>
                    </a:p>
                  </a:txBody>
                  <a:tcPr marL="54000" marR="54000" marT="72000" marB="7200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1910293062"/>
                  </a:ext>
                </a:extLst>
              </a:tr>
            </a:tbl>
          </a:graphicData>
        </a:graphic>
      </p:graphicFrame>
    </p:spTree>
    <p:extLst>
      <p:ext uri="{BB962C8B-B14F-4D97-AF65-F5344CB8AC3E}">
        <p14:creationId xmlns:p14="http://schemas.microsoft.com/office/powerpoint/2010/main" val="277408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753805C5-AA13-D732-F5CD-DAE701ED2697}"/>
              </a:ext>
            </a:extLst>
          </p:cNvPr>
          <p:cNvSpPr/>
          <p:nvPr/>
        </p:nvSpPr>
        <p:spPr>
          <a:xfrm>
            <a:off x="10911840" y="6187440"/>
            <a:ext cx="1280160" cy="670560"/>
          </a:xfrm>
          <a:prstGeom prst="rect">
            <a:avLst/>
          </a:prstGeom>
          <a:solidFill>
            <a:srgbClr val="4A4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Bildobjekt 14" descr="MSB Logotyp vit">
            <a:extLst>
              <a:ext uri="{FF2B5EF4-FFF2-40B4-BE49-F238E27FC236}">
                <a16:creationId xmlns:a16="http://schemas.microsoft.com/office/drawing/2014/main" id="{FCB158AB-92A6-4330-5D50-DA6A3B7D9D7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99955" y="6474154"/>
            <a:ext cx="667462" cy="296079"/>
          </a:xfrm>
          <a:prstGeom prst="rect">
            <a:avLst/>
          </a:prstGeom>
        </p:spPr>
      </p:pic>
      <p:sp>
        <p:nvSpPr>
          <p:cNvPr id="3" name="Rektangel 2">
            <a:extLst>
              <a:ext uri="{FF2B5EF4-FFF2-40B4-BE49-F238E27FC236}">
                <a16:creationId xmlns:a16="http://schemas.microsoft.com/office/drawing/2014/main" id="{3808C67A-2F23-28E9-6B4D-C4B765DAD6F2}"/>
              </a:ext>
            </a:extLst>
          </p:cNvPr>
          <p:cNvSpPr>
            <a:spLocks/>
          </p:cNvSpPr>
          <p:nvPr/>
        </p:nvSpPr>
        <p:spPr>
          <a:xfrm>
            <a:off x="0" y="-18287"/>
            <a:ext cx="12192000" cy="13730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4" name="Grupp 3">
            <a:extLst>
              <a:ext uri="{FF2B5EF4-FFF2-40B4-BE49-F238E27FC236}">
                <a16:creationId xmlns:a16="http://schemas.microsoft.com/office/drawing/2014/main" id="{6828D520-BB0E-BD2B-9D8D-25D602E1BB3B}"/>
              </a:ext>
            </a:extLst>
          </p:cNvPr>
          <p:cNvGrpSpPr>
            <a:grpSpLocks/>
          </p:cNvGrpSpPr>
          <p:nvPr/>
        </p:nvGrpSpPr>
        <p:grpSpPr>
          <a:xfrm>
            <a:off x="357740" y="388765"/>
            <a:ext cx="698596" cy="698478"/>
            <a:chOff x="1824029" y="3625579"/>
            <a:chExt cx="842652" cy="842510"/>
          </a:xfrm>
        </p:grpSpPr>
        <p:sp>
          <p:nvSpPr>
            <p:cNvPr id="5" name="Frihandsfigur: Form 4">
              <a:extLst>
                <a:ext uri="{FF2B5EF4-FFF2-40B4-BE49-F238E27FC236}">
                  <a16:creationId xmlns:a16="http://schemas.microsoft.com/office/drawing/2014/main" id="{6D08A4A0-A5D1-5AFC-64E7-4E2988D07472}"/>
                </a:ext>
              </a:extLst>
            </p:cNvPr>
            <p:cNvSpPr>
              <a:spLocks/>
            </p:cNvSpPr>
            <p:nvPr/>
          </p:nvSpPr>
          <p:spPr>
            <a:xfrm>
              <a:off x="1824029" y="3625579"/>
              <a:ext cx="842652" cy="842510"/>
            </a:xfrm>
            <a:custGeom>
              <a:avLst/>
              <a:gdLst>
                <a:gd name="connsiteX0" fmla="*/ 302609 w 842652"/>
                <a:gd name="connsiteY0" fmla="*/ 0 h 842510"/>
                <a:gd name="connsiteX1" fmla="*/ 516636 w 842652"/>
                <a:gd name="connsiteY1" fmla="*/ 88583 h 842510"/>
                <a:gd name="connsiteX2" fmla="*/ 605219 w 842652"/>
                <a:gd name="connsiteY2" fmla="*/ 302609 h 842510"/>
                <a:gd name="connsiteX3" fmla="*/ 573786 w 842652"/>
                <a:gd name="connsiteY3" fmla="*/ 437102 h 842510"/>
                <a:gd name="connsiteX4" fmla="*/ 591122 w 842652"/>
                <a:gd name="connsiteY4" fmla="*/ 450914 h 842510"/>
                <a:gd name="connsiteX5" fmla="*/ 813721 w 842652"/>
                <a:gd name="connsiteY5" fmla="*/ 673703 h 842510"/>
                <a:gd name="connsiteX6" fmla="*/ 813721 w 842652"/>
                <a:gd name="connsiteY6" fmla="*/ 813721 h 842510"/>
                <a:gd name="connsiteX7" fmla="*/ 813721 w 842652"/>
                <a:gd name="connsiteY7" fmla="*/ 813721 h 842510"/>
                <a:gd name="connsiteX8" fmla="*/ 673703 w 842652"/>
                <a:gd name="connsiteY8" fmla="*/ 813721 h 842510"/>
                <a:gd name="connsiteX9" fmla="*/ 451104 w 842652"/>
                <a:gd name="connsiteY9" fmla="*/ 590931 h 842510"/>
                <a:gd name="connsiteX10" fmla="*/ 437293 w 842652"/>
                <a:gd name="connsiteY10" fmla="*/ 573691 h 842510"/>
                <a:gd name="connsiteX11" fmla="*/ 302609 w 842652"/>
                <a:gd name="connsiteY11" fmla="*/ 605314 h 842510"/>
                <a:gd name="connsiteX12" fmla="*/ 88678 w 842652"/>
                <a:gd name="connsiteY12" fmla="*/ 516541 h 842510"/>
                <a:gd name="connsiteX13" fmla="*/ 0 w 842652"/>
                <a:gd name="connsiteY13" fmla="*/ 302609 h 842510"/>
                <a:gd name="connsiteX14" fmla="*/ 88678 w 842652"/>
                <a:gd name="connsiteY14" fmla="*/ 88583 h 842510"/>
                <a:gd name="connsiteX15" fmla="*/ 302609 w 842652"/>
                <a:gd name="connsiteY15" fmla="*/ 0 h 842510"/>
                <a:gd name="connsiteX16" fmla="*/ 302609 w 842652"/>
                <a:gd name="connsiteY16" fmla="*/ 0 h 842510"/>
                <a:gd name="connsiteX17" fmla="*/ 450914 w 842652"/>
                <a:gd name="connsiteY17" fmla="*/ 154400 h 842510"/>
                <a:gd name="connsiteX18" fmla="*/ 302609 w 842652"/>
                <a:gd name="connsiteY18" fmla="*/ 93059 h 842510"/>
                <a:gd name="connsiteX19" fmla="*/ 154400 w 842652"/>
                <a:gd name="connsiteY19" fmla="*/ 154400 h 842510"/>
                <a:gd name="connsiteX20" fmla="*/ 92964 w 842652"/>
                <a:gd name="connsiteY20" fmla="*/ 302705 h 842510"/>
                <a:gd name="connsiteX21" fmla="*/ 154400 w 842652"/>
                <a:gd name="connsiteY21" fmla="*/ 451009 h 842510"/>
                <a:gd name="connsiteX22" fmla="*/ 302609 w 842652"/>
                <a:gd name="connsiteY22" fmla="*/ 512350 h 842510"/>
                <a:gd name="connsiteX23" fmla="*/ 450914 w 842652"/>
                <a:gd name="connsiteY23" fmla="*/ 451009 h 842510"/>
                <a:gd name="connsiteX24" fmla="*/ 512255 w 842652"/>
                <a:gd name="connsiteY24" fmla="*/ 302705 h 842510"/>
                <a:gd name="connsiteX25" fmla="*/ 450914 w 842652"/>
                <a:gd name="connsiteY25" fmla="*/ 154400 h 84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2652" h="842510">
                  <a:moveTo>
                    <a:pt x="302609" y="0"/>
                  </a:moveTo>
                  <a:cubicBezTo>
                    <a:pt x="386144" y="0"/>
                    <a:pt x="461867" y="33909"/>
                    <a:pt x="516636" y="88583"/>
                  </a:cubicBezTo>
                  <a:cubicBezTo>
                    <a:pt x="571405" y="143351"/>
                    <a:pt x="605219" y="218980"/>
                    <a:pt x="605219" y="302609"/>
                  </a:cubicBezTo>
                  <a:cubicBezTo>
                    <a:pt x="605219" y="350901"/>
                    <a:pt x="593884" y="396526"/>
                    <a:pt x="573786" y="437102"/>
                  </a:cubicBezTo>
                  <a:cubicBezTo>
                    <a:pt x="579882" y="440912"/>
                    <a:pt x="585788" y="445580"/>
                    <a:pt x="591122" y="450914"/>
                  </a:cubicBezTo>
                  <a:lnTo>
                    <a:pt x="813721" y="673703"/>
                  </a:lnTo>
                  <a:cubicBezTo>
                    <a:pt x="852297" y="712089"/>
                    <a:pt x="852297" y="775240"/>
                    <a:pt x="813721" y="813721"/>
                  </a:cubicBezTo>
                  <a:lnTo>
                    <a:pt x="813721" y="813721"/>
                  </a:lnTo>
                  <a:cubicBezTo>
                    <a:pt x="775240" y="852107"/>
                    <a:pt x="712280" y="852107"/>
                    <a:pt x="673703" y="813721"/>
                  </a:cubicBezTo>
                  <a:lnTo>
                    <a:pt x="451104" y="590931"/>
                  </a:lnTo>
                  <a:cubicBezTo>
                    <a:pt x="445675" y="585692"/>
                    <a:pt x="441198" y="579787"/>
                    <a:pt x="437293" y="573691"/>
                  </a:cubicBezTo>
                  <a:cubicBezTo>
                    <a:pt x="396716" y="593979"/>
                    <a:pt x="350996" y="605314"/>
                    <a:pt x="302609" y="605314"/>
                  </a:cubicBezTo>
                  <a:cubicBezTo>
                    <a:pt x="219075" y="605314"/>
                    <a:pt x="143351" y="571405"/>
                    <a:pt x="88678" y="516541"/>
                  </a:cubicBezTo>
                  <a:cubicBezTo>
                    <a:pt x="33909" y="461772"/>
                    <a:pt x="0" y="386239"/>
                    <a:pt x="0" y="302609"/>
                  </a:cubicBezTo>
                  <a:cubicBezTo>
                    <a:pt x="0" y="218980"/>
                    <a:pt x="33909" y="143351"/>
                    <a:pt x="88678" y="88583"/>
                  </a:cubicBezTo>
                  <a:cubicBezTo>
                    <a:pt x="143447" y="33909"/>
                    <a:pt x="219075" y="0"/>
                    <a:pt x="302609" y="0"/>
                  </a:cubicBezTo>
                  <a:lnTo>
                    <a:pt x="302609" y="0"/>
                  </a:lnTo>
                  <a:close/>
                  <a:moveTo>
                    <a:pt x="450914" y="154400"/>
                  </a:moveTo>
                  <a:cubicBezTo>
                    <a:pt x="413004" y="116586"/>
                    <a:pt x="360521" y="93059"/>
                    <a:pt x="302609" y="93059"/>
                  </a:cubicBezTo>
                  <a:cubicBezTo>
                    <a:pt x="244697" y="93059"/>
                    <a:pt x="192310" y="116491"/>
                    <a:pt x="154400" y="154400"/>
                  </a:cubicBezTo>
                  <a:cubicBezTo>
                    <a:pt x="116491" y="192405"/>
                    <a:pt x="92964" y="244697"/>
                    <a:pt x="92964" y="302705"/>
                  </a:cubicBezTo>
                  <a:cubicBezTo>
                    <a:pt x="92964" y="360712"/>
                    <a:pt x="116491" y="413004"/>
                    <a:pt x="154400" y="451009"/>
                  </a:cubicBezTo>
                  <a:cubicBezTo>
                    <a:pt x="192310" y="488823"/>
                    <a:pt x="244697" y="512350"/>
                    <a:pt x="302609" y="512350"/>
                  </a:cubicBezTo>
                  <a:cubicBezTo>
                    <a:pt x="360521" y="512350"/>
                    <a:pt x="413004" y="488918"/>
                    <a:pt x="450914" y="451009"/>
                  </a:cubicBezTo>
                  <a:cubicBezTo>
                    <a:pt x="488823" y="413004"/>
                    <a:pt x="512255" y="360617"/>
                    <a:pt x="512255" y="302705"/>
                  </a:cubicBezTo>
                  <a:cubicBezTo>
                    <a:pt x="512255" y="244793"/>
                    <a:pt x="488823" y="192405"/>
                    <a:pt x="450914" y="154400"/>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Frihandsfigur: Form 6">
              <a:extLst>
                <a:ext uri="{FF2B5EF4-FFF2-40B4-BE49-F238E27FC236}">
                  <a16:creationId xmlns:a16="http://schemas.microsoft.com/office/drawing/2014/main" id="{D723A438-DD2C-FA1A-3055-030E558931EC}"/>
                </a:ext>
              </a:extLst>
            </p:cNvPr>
            <p:cNvSpPr>
              <a:spLocks/>
            </p:cNvSpPr>
            <p:nvPr/>
          </p:nvSpPr>
          <p:spPr>
            <a:xfrm>
              <a:off x="1913726" y="3717147"/>
              <a:ext cx="423144" cy="423144"/>
            </a:xfrm>
            <a:custGeom>
              <a:avLst/>
              <a:gdLst>
                <a:gd name="connsiteX0" fmla="*/ 209645 w 419195"/>
                <a:gd name="connsiteY0" fmla="*/ 419195 h 419195"/>
                <a:gd name="connsiteX1" fmla="*/ 419195 w 419195"/>
                <a:gd name="connsiteY1" fmla="*/ 209645 h 419195"/>
                <a:gd name="connsiteX2" fmla="*/ 209645 w 419195"/>
                <a:gd name="connsiteY2" fmla="*/ 0 h 419195"/>
                <a:gd name="connsiteX3" fmla="*/ 0 w 419195"/>
                <a:gd name="connsiteY3" fmla="*/ 209645 h 419195"/>
                <a:gd name="connsiteX4" fmla="*/ 209645 w 419195"/>
                <a:gd name="connsiteY4" fmla="*/ 419195 h 419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95" h="419195">
                  <a:moveTo>
                    <a:pt x="209645" y="419195"/>
                  </a:moveTo>
                  <a:cubicBezTo>
                    <a:pt x="325088" y="419195"/>
                    <a:pt x="419195" y="325088"/>
                    <a:pt x="419195" y="209645"/>
                  </a:cubicBezTo>
                  <a:cubicBezTo>
                    <a:pt x="419195" y="94202"/>
                    <a:pt x="325088" y="0"/>
                    <a:pt x="209645" y="0"/>
                  </a:cubicBezTo>
                  <a:cubicBezTo>
                    <a:pt x="94202" y="0"/>
                    <a:pt x="0" y="94202"/>
                    <a:pt x="0" y="209645"/>
                  </a:cubicBezTo>
                  <a:cubicBezTo>
                    <a:pt x="0" y="325088"/>
                    <a:pt x="94202" y="419195"/>
                    <a:pt x="209645" y="419195"/>
                  </a:cubicBezTo>
                  <a:close/>
                </a:path>
              </a:pathLst>
            </a:custGeom>
            <a:solidFill>
              <a:srgbClr val="E6D4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Frihandsfigur: Form 7">
              <a:extLst>
                <a:ext uri="{FF2B5EF4-FFF2-40B4-BE49-F238E27FC236}">
                  <a16:creationId xmlns:a16="http://schemas.microsoft.com/office/drawing/2014/main" id="{6CEEB69F-AC89-6EAA-C24A-DFB7CCD76BDE}"/>
                </a:ext>
              </a:extLst>
            </p:cNvPr>
            <p:cNvSpPr>
              <a:spLocks/>
            </p:cNvSpPr>
            <p:nvPr/>
          </p:nvSpPr>
          <p:spPr>
            <a:xfrm>
              <a:off x="1952307" y="3751594"/>
              <a:ext cx="174426" cy="229933"/>
            </a:xfrm>
            <a:custGeom>
              <a:avLst/>
              <a:gdLst>
                <a:gd name="connsiteX0" fmla="*/ 174331 w 174426"/>
                <a:gd name="connsiteY0" fmla="*/ 133731 h 229933"/>
                <a:gd name="connsiteX1" fmla="*/ 18216 w 174426"/>
                <a:gd name="connsiteY1" fmla="*/ 229934 h 229933"/>
                <a:gd name="connsiteX2" fmla="*/ 4215 w 174426"/>
                <a:gd name="connsiteY2" fmla="*/ 198692 h 229933"/>
                <a:gd name="connsiteX3" fmla="*/ 174426 w 174426"/>
                <a:gd name="connsiteY3" fmla="*/ 0 h 229933"/>
                <a:gd name="connsiteX4" fmla="*/ 174426 w 174426"/>
                <a:gd name="connsiteY4" fmla="*/ 133731 h 2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229933">
                  <a:moveTo>
                    <a:pt x="174331" y="133731"/>
                  </a:moveTo>
                  <a:cubicBezTo>
                    <a:pt x="102322" y="143351"/>
                    <a:pt x="45648" y="180689"/>
                    <a:pt x="18216" y="229934"/>
                  </a:cubicBezTo>
                  <a:cubicBezTo>
                    <a:pt x="12216" y="220980"/>
                    <a:pt x="7358" y="210884"/>
                    <a:pt x="4215" y="198692"/>
                  </a:cubicBezTo>
                  <a:cubicBezTo>
                    <a:pt x="-19217" y="104584"/>
                    <a:pt x="57459" y="15716"/>
                    <a:pt x="174426" y="0"/>
                  </a:cubicBezTo>
                  <a:lnTo>
                    <a:pt x="174426" y="133731"/>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Rubrik 5">
            <a:extLst>
              <a:ext uri="{FF2B5EF4-FFF2-40B4-BE49-F238E27FC236}">
                <a16:creationId xmlns:a16="http://schemas.microsoft.com/office/drawing/2014/main" id="{078D1A36-5643-6246-A1AD-5BC41F6DF192}"/>
              </a:ext>
            </a:extLst>
          </p:cNvPr>
          <p:cNvSpPr>
            <a:spLocks noGrp="1"/>
          </p:cNvSpPr>
          <p:nvPr>
            <p:ph type="title"/>
          </p:nvPr>
        </p:nvSpPr>
        <p:spPr>
          <a:xfrm>
            <a:off x="1155396" y="479892"/>
            <a:ext cx="10517206" cy="516224"/>
          </a:xfrm>
        </p:spPr>
        <p:txBody>
          <a:bodyPr/>
          <a:lstStyle/>
          <a:p>
            <a:r>
              <a:rPr lang="sv-SE" sz="2800"/>
              <a:t>Konsekvensanalys </a:t>
            </a:r>
            <a:r>
              <a:rPr lang="sv-SE" sz="1800"/>
              <a:t>– Mall del 1</a:t>
            </a:r>
            <a:endParaRPr lang="sv-SE" sz="2800"/>
          </a:p>
        </p:txBody>
      </p:sp>
      <p:sp>
        <p:nvSpPr>
          <p:cNvPr id="12" name="Rektangel 11">
            <a:extLst>
              <a:ext uri="{FF2B5EF4-FFF2-40B4-BE49-F238E27FC236}">
                <a16:creationId xmlns:a16="http://schemas.microsoft.com/office/drawing/2014/main" id="{233D1809-BBE6-8C7C-F252-03167982FEE4}"/>
              </a:ext>
            </a:extLst>
          </p:cNvPr>
          <p:cNvSpPr/>
          <p:nvPr/>
        </p:nvSpPr>
        <p:spPr>
          <a:xfrm>
            <a:off x="421752" y="1344684"/>
            <a:ext cx="11560029" cy="5033424"/>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13" name="Tabell 12">
            <a:extLst>
              <a:ext uri="{FF2B5EF4-FFF2-40B4-BE49-F238E27FC236}">
                <a16:creationId xmlns:a16="http://schemas.microsoft.com/office/drawing/2014/main" id="{41B3D3D2-2728-91F0-E9D9-3202B1193F06}"/>
              </a:ext>
            </a:extLst>
          </p:cNvPr>
          <p:cNvGraphicFramePr>
            <a:graphicFrameLocks noGrp="1"/>
          </p:cNvGraphicFramePr>
          <p:nvPr/>
        </p:nvGraphicFramePr>
        <p:xfrm>
          <a:off x="210220" y="1227402"/>
          <a:ext cx="11677071" cy="5669716"/>
        </p:xfrm>
        <a:graphic>
          <a:graphicData uri="http://schemas.openxmlformats.org/drawingml/2006/table">
            <a:tbl>
              <a:tblPr firstRow="1" firstCol="1" bandRow="1">
                <a:tableStyleId>{21E4AEA4-8DFA-4A89-87EB-49C32662AFE0}</a:tableStyleId>
              </a:tblPr>
              <a:tblGrid>
                <a:gridCol w="2072884">
                  <a:extLst>
                    <a:ext uri="{9D8B030D-6E8A-4147-A177-3AD203B41FA5}">
                      <a16:colId xmlns:a16="http://schemas.microsoft.com/office/drawing/2014/main" val="750468204"/>
                    </a:ext>
                  </a:extLst>
                </a:gridCol>
                <a:gridCol w="5118605">
                  <a:extLst>
                    <a:ext uri="{9D8B030D-6E8A-4147-A177-3AD203B41FA5}">
                      <a16:colId xmlns:a16="http://schemas.microsoft.com/office/drawing/2014/main" val="2092799925"/>
                    </a:ext>
                  </a:extLst>
                </a:gridCol>
                <a:gridCol w="2242791">
                  <a:extLst>
                    <a:ext uri="{9D8B030D-6E8A-4147-A177-3AD203B41FA5}">
                      <a16:colId xmlns:a16="http://schemas.microsoft.com/office/drawing/2014/main" val="1961950504"/>
                    </a:ext>
                  </a:extLst>
                </a:gridCol>
                <a:gridCol w="2242791">
                  <a:extLst>
                    <a:ext uri="{9D8B030D-6E8A-4147-A177-3AD203B41FA5}">
                      <a16:colId xmlns:a16="http://schemas.microsoft.com/office/drawing/2014/main" val="3917404823"/>
                    </a:ext>
                  </a:extLst>
                </a:gridCol>
              </a:tblGrid>
              <a:tr h="1111049">
                <a:tc>
                  <a:txBody>
                    <a:bodyPr/>
                    <a:lstStyle/>
                    <a:p>
                      <a:pPr algn="l"/>
                      <a:r>
                        <a:rPr lang="sv-SE" sz="1400">
                          <a:latin typeface="+mj-lt"/>
                        </a:rPr>
                        <a:t>Aktiviteter som upprätthåller den samhällsviktiga verksamheten</a:t>
                      </a:r>
                    </a:p>
                  </a:txBody>
                  <a:tcPr marL="137160" marR="137160" marT="137160" marB="13716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4B32"/>
                    </a:solidFill>
                  </a:tcPr>
                </a:tc>
                <a:tc>
                  <a:txBody>
                    <a:bodyPr/>
                    <a:lstStyle/>
                    <a:p>
                      <a:r>
                        <a:rPr lang="sv-SE" sz="1400">
                          <a:latin typeface="+mj-lt"/>
                        </a:rPr>
                        <a:t>Exempel på konsekvenser </a:t>
                      </a:r>
                      <a:br>
                        <a:rPr lang="sv-SE" sz="1400">
                          <a:latin typeface="+mj-lt"/>
                        </a:rPr>
                      </a:br>
                      <a:r>
                        <a:rPr lang="sv-SE" sz="1400">
                          <a:latin typeface="+mj-lt"/>
                        </a:rPr>
                        <a:t>vid störning</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5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kern="1200">
                          <a:solidFill>
                            <a:schemeClr val="lt1"/>
                          </a:solidFill>
                          <a:latin typeface="+mj-lt"/>
                          <a:ea typeface="+mn-ea"/>
                          <a:cs typeface="+mn-cs"/>
                        </a:rPr>
                        <a:t>Acceptabel </a:t>
                      </a:r>
                      <a:r>
                        <a:rPr lang="sv-SE" sz="1400" b="1" kern="1200">
                          <a:solidFill>
                            <a:schemeClr val="bg1"/>
                          </a:solidFill>
                          <a:latin typeface="+mj-lt"/>
                          <a:ea typeface="+mn-ea"/>
                          <a:cs typeface="+mn-cs"/>
                        </a:rPr>
                        <a:t>avbrottstider</a:t>
                      </a:r>
                      <a:r>
                        <a:rPr lang="sv-SE" sz="1400" b="1" kern="1200">
                          <a:solidFill>
                            <a:srgbClr val="00B050"/>
                          </a:solidFill>
                          <a:latin typeface="+mj-lt"/>
                          <a:ea typeface="+mn-ea"/>
                          <a:cs typeface="+mn-cs"/>
                        </a:rPr>
                        <a:t> </a:t>
                      </a:r>
                      <a:r>
                        <a:rPr lang="sv-SE" sz="1400" b="1" kern="1200">
                          <a:solidFill>
                            <a:schemeClr val="lt1"/>
                          </a:solidFill>
                          <a:latin typeface="+mj-lt"/>
                          <a:ea typeface="+mn-ea"/>
                          <a:cs typeface="+mn-cs"/>
                        </a:rPr>
                        <a:t>för aktiviteten</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kern="1200">
                          <a:solidFill>
                            <a:schemeClr val="lt1"/>
                          </a:solidFill>
                          <a:latin typeface="+mj-lt"/>
                          <a:ea typeface="+mn-ea"/>
                          <a:cs typeface="+mn-cs"/>
                        </a:rPr>
                        <a:t>Är det här en prioriterad aktivitet som ska följa</a:t>
                      </a:r>
                      <a:r>
                        <a:rPr lang="sv-SE" sz="1400" b="1" kern="1200" baseline="0">
                          <a:solidFill>
                            <a:schemeClr val="lt1"/>
                          </a:solidFill>
                          <a:latin typeface="+mj-lt"/>
                          <a:ea typeface="+mn-ea"/>
                          <a:cs typeface="+mn-cs"/>
                        </a:rPr>
                        <a:t> med</a:t>
                      </a:r>
                      <a:r>
                        <a:rPr lang="sv-SE" sz="1400" b="1" kern="1200">
                          <a:solidFill>
                            <a:schemeClr val="lt1"/>
                          </a:solidFill>
                          <a:latin typeface="+mj-lt"/>
                          <a:ea typeface="+mn-ea"/>
                          <a:cs typeface="+mn-cs"/>
                        </a:rPr>
                        <a:t> i det fortsatta arbetet? </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5279"/>
                    </a:solidFill>
                  </a:tcPr>
                </a:tc>
                <a:extLst>
                  <a:ext uri="{0D108BD9-81ED-4DB2-BD59-A6C34878D82A}">
                    <a16:rowId xmlns:a16="http://schemas.microsoft.com/office/drawing/2014/main" val="3077701559"/>
                  </a:ext>
                </a:extLst>
              </a:tr>
              <a:tr h="585553">
                <a:tc>
                  <a:txBody>
                    <a:bodyPr/>
                    <a:lstStyle/>
                    <a:p>
                      <a:pPr algn="l">
                        <a:lnSpc>
                          <a:spcPct val="100000"/>
                        </a:lnSpc>
                        <a:spcAft>
                          <a:spcPts val="1200"/>
                        </a:spcAft>
                      </a:pPr>
                      <a:r>
                        <a:rPr lang="sv-SE" sz="1100" b="1">
                          <a:solidFill>
                            <a:schemeClr val="tx1"/>
                          </a:solidFill>
                          <a:effectLst/>
                          <a:latin typeface="+mn-lt"/>
                          <a:ea typeface="Times New Roman" panose="02020603050405020304" pitchFamily="18" charset="0"/>
                          <a:cs typeface="Times New Roman" panose="02020603050405020304" pitchFamily="18" charset="0"/>
                        </a:rPr>
                        <a:t>El – utrustning som ska fungera, värme, komma in i stadshuset, mat</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a:lnSpc>
                          <a:spcPct val="100000"/>
                        </a:lnSpc>
                        <a:spcAft>
                          <a:spcPts val="1200"/>
                        </a:spcAft>
                      </a:pPr>
                      <a:endParaRPr lang="sv-SE" sz="1600">
                        <a:solidFill>
                          <a:schemeClr val="tx1"/>
                        </a:solidFill>
                        <a:effectLst/>
                        <a:latin typeface="+mn-lt"/>
                        <a:ea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1845725461"/>
                  </a:ext>
                </a:extLst>
              </a:tr>
              <a:tr h="480974">
                <a:tc>
                  <a:txBody>
                    <a:bodyPr/>
                    <a:lstStyle/>
                    <a:p>
                      <a:pPr algn="l">
                        <a:lnSpc>
                          <a:spcPct val="100000"/>
                        </a:lnSpc>
                        <a:spcAft>
                          <a:spcPts val="1200"/>
                        </a:spcAft>
                      </a:pPr>
                      <a:r>
                        <a:rPr lang="sv-SE" sz="1050" b="1">
                          <a:solidFill>
                            <a:schemeClr val="tx1"/>
                          </a:solidFill>
                          <a:effectLst/>
                          <a:latin typeface="+mn-lt"/>
                          <a:ea typeface="Times New Roman" panose="02020603050405020304" pitchFamily="18" charset="0"/>
                          <a:cs typeface="Times New Roman" panose="02020603050405020304" pitchFamily="18" charset="0"/>
                        </a:rPr>
                        <a:t>Vatten – toalett, mat</a:t>
                      </a:r>
                    </a:p>
                  </a:txBody>
                  <a:tcP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a:lnSpc>
                          <a:spcPct val="100000"/>
                        </a:lnSpc>
                        <a:spcAft>
                          <a:spcPts val="1200"/>
                        </a:spcAft>
                      </a:pPr>
                      <a:endParaRPr lang="sv-SE" sz="1600">
                        <a:solidFill>
                          <a:schemeClr val="tx1"/>
                        </a:solidFill>
                        <a:effectLst/>
                        <a:latin typeface="+mn-lt"/>
                        <a:ea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49828595"/>
                  </a:ext>
                </a:extLst>
              </a:tr>
              <a:tr h="720680">
                <a:tc>
                  <a:txBody>
                    <a:bodyPr/>
                    <a:lstStyle/>
                    <a:p>
                      <a:pPr algn="l">
                        <a:lnSpc>
                          <a:spcPct val="100000"/>
                        </a:lnSpc>
                        <a:spcAft>
                          <a:spcPts val="1200"/>
                        </a:spcAft>
                      </a:pPr>
                      <a:r>
                        <a:rPr lang="sv-SE" sz="1050" b="1">
                          <a:solidFill>
                            <a:schemeClr val="tx1"/>
                          </a:solidFill>
                          <a:effectLst/>
                          <a:latin typeface="+mn-lt"/>
                          <a:ea typeface="Times New Roman" panose="02020603050405020304" pitchFamily="18" charset="0"/>
                          <a:cs typeface="Times New Roman" panose="02020603050405020304" pitchFamily="18" charset="0"/>
                        </a:rPr>
                        <a:t>Internet/system – allt arbete via dator och kommunikation genom teams. Löner, fakturor , unikum etc. </a:t>
                      </a:r>
                    </a:p>
                  </a:txBody>
                  <a:tcP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a:lnSpc>
                          <a:spcPct val="100000"/>
                        </a:lnSpc>
                        <a:spcAft>
                          <a:spcPts val="1200"/>
                        </a:spcAft>
                      </a:pPr>
                      <a:endParaRPr lang="sv-SE" sz="1600">
                        <a:solidFill>
                          <a:schemeClr val="tx1"/>
                        </a:solidFill>
                        <a:effectLst/>
                        <a:latin typeface="+mn-lt"/>
                        <a:ea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3450193627"/>
                  </a:ext>
                </a:extLst>
              </a:tr>
              <a:tr h="480974">
                <a:tc>
                  <a:txBody>
                    <a:bodyPr/>
                    <a:lstStyle/>
                    <a:p>
                      <a:pPr algn="l">
                        <a:lnSpc>
                          <a:spcPct val="100000"/>
                        </a:lnSpc>
                        <a:spcAft>
                          <a:spcPts val="1200"/>
                        </a:spcAft>
                      </a:pPr>
                      <a:r>
                        <a:rPr lang="sv-SE" sz="1050" b="1">
                          <a:solidFill>
                            <a:schemeClr val="tx1"/>
                          </a:solidFill>
                          <a:effectLst/>
                          <a:latin typeface="+mn-lt"/>
                          <a:ea typeface="Times New Roman" panose="02020603050405020304" pitchFamily="18" charset="0"/>
                          <a:cs typeface="Times New Roman" panose="02020603050405020304" pitchFamily="18" charset="0"/>
                        </a:rPr>
                        <a:t>Hackning: Sparade filer – allt arbete vi gjort och sparat försvinner. </a:t>
                      </a:r>
                    </a:p>
                  </a:txBody>
                  <a:tcP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a:lnSpc>
                          <a:spcPct val="100000"/>
                        </a:lnSpc>
                        <a:spcAft>
                          <a:spcPts val="1200"/>
                        </a:spcAft>
                      </a:pPr>
                      <a:endParaRPr lang="sv-SE" sz="1600">
                        <a:solidFill>
                          <a:schemeClr val="tx1"/>
                        </a:solidFill>
                        <a:effectLst/>
                        <a:latin typeface="+mn-lt"/>
                        <a:ea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3152358130"/>
                  </a:ext>
                </a:extLst>
              </a:tr>
              <a:tr h="480974">
                <a:tc>
                  <a:txBody>
                    <a:bodyPr/>
                    <a:lstStyle/>
                    <a:p>
                      <a:pPr algn="l">
                        <a:lnSpc>
                          <a:spcPct val="100000"/>
                        </a:lnSpc>
                        <a:spcAft>
                          <a:spcPts val="1200"/>
                        </a:spcAft>
                      </a:pPr>
                      <a:r>
                        <a:rPr lang="sv-SE" sz="1050" b="1">
                          <a:solidFill>
                            <a:schemeClr val="tx1"/>
                          </a:solidFill>
                          <a:effectLst/>
                          <a:latin typeface="+mn-lt"/>
                          <a:ea typeface="Times New Roman" panose="02020603050405020304" pitchFamily="18" charset="0"/>
                          <a:cs typeface="Times New Roman" panose="02020603050405020304" pitchFamily="18" charset="0"/>
                        </a:rPr>
                        <a:t>Förtroende </a:t>
                      </a:r>
                    </a:p>
                  </a:txBody>
                  <a:tcP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a:lnSpc>
                          <a:spcPct val="100000"/>
                        </a:lnSpc>
                        <a:spcAft>
                          <a:spcPts val="1200"/>
                        </a:spcAft>
                      </a:pPr>
                      <a:endParaRPr lang="sv-SE" sz="1600">
                        <a:solidFill>
                          <a:schemeClr val="tx1"/>
                        </a:solidFill>
                        <a:effectLst/>
                        <a:latin typeface="+mn-lt"/>
                        <a:ea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1519160270"/>
                  </a:ext>
                </a:extLst>
              </a:tr>
              <a:tr h="720680">
                <a:tc>
                  <a:txBody>
                    <a:bodyPr/>
                    <a:lstStyle/>
                    <a:p>
                      <a:pPr algn="l">
                        <a:lnSpc>
                          <a:spcPct val="100000"/>
                        </a:lnSpc>
                        <a:spcAft>
                          <a:spcPts val="1200"/>
                        </a:spcAft>
                      </a:pPr>
                      <a:r>
                        <a:rPr lang="sv-SE" sz="1050" b="1">
                          <a:solidFill>
                            <a:schemeClr val="tx1"/>
                          </a:solidFill>
                          <a:effectLst/>
                          <a:latin typeface="+mn-lt"/>
                          <a:ea typeface="Times New Roman" panose="02020603050405020304" pitchFamily="18" charset="0"/>
                          <a:cs typeface="Times New Roman" panose="02020603050405020304" pitchFamily="18" charset="0"/>
                        </a:rPr>
                        <a:t>Arbetsmiljö </a:t>
                      </a:r>
                    </a:p>
                  </a:txBody>
                  <a:tcP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a:lnSpc>
                          <a:spcPct val="100000"/>
                        </a:lnSpc>
                        <a:spcAft>
                          <a:spcPts val="1200"/>
                        </a:spcAft>
                      </a:pPr>
                      <a:endParaRPr lang="sv-SE" sz="1600">
                        <a:solidFill>
                          <a:schemeClr val="tx1"/>
                        </a:solidFill>
                        <a:effectLst/>
                        <a:latin typeface="+mn-lt"/>
                        <a:ea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1910293062"/>
                  </a:ext>
                </a:extLst>
              </a:tr>
              <a:tr h="480974">
                <a:tc>
                  <a:txBody>
                    <a:bodyPr/>
                    <a:lstStyle/>
                    <a:p>
                      <a:pPr algn="l">
                        <a:lnSpc>
                          <a:spcPct val="100000"/>
                        </a:lnSpc>
                        <a:spcAft>
                          <a:spcPts val="1200"/>
                        </a:spcAft>
                      </a:pPr>
                      <a:endParaRPr lang="sv-SE" sz="1600" b="1">
                        <a:solidFill>
                          <a:schemeClr val="tx1"/>
                        </a:solidFill>
                        <a:effectLst/>
                        <a:latin typeface="+mn-lt"/>
                        <a:ea typeface="Times New Roman" panose="02020603050405020304" pitchFamily="18" charset="0"/>
                        <a:cs typeface="Times New Roman" panose="02020603050405020304" pitchFamily="18" charset="0"/>
                      </a:endParaRPr>
                    </a:p>
                  </a:txBody>
                  <a:tcP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a:lnSpc>
                          <a:spcPct val="100000"/>
                        </a:lnSpc>
                        <a:spcAft>
                          <a:spcPts val="1200"/>
                        </a:spcAft>
                      </a:pPr>
                      <a:endParaRPr lang="sv-SE" sz="1600">
                        <a:solidFill>
                          <a:schemeClr val="tx1"/>
                        </a:solidFill>
                        <a:effectLst/>
                        <a:latin typeface="+mn-lt"/>
                        <a:ea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2262800711"/>
                  </a:ext>
                </a:extLst>
              </a:tr>
              <a:tr h="480974">
                <a:tc>
                  <a:txBody>
                    <a:bodyPr/>
                    <a:lstStyle/>
                    <a:p>
                      <a:pPr algn="l">
                        <a:lnSpc>
                          <a:spcPct val="100000"/>
                        </a:lnSpc>
                        <a:spcAft>
                          <a:spcPts val="1200"/>
                        </a:spcAft>
                      </a:pPr>
                      <a:endParaRPr lang="sv-SE" sz="1600" b="1">
                        <a:solidFill>
                          <a:schemeClr val="tx1"/>
                        </a:solidFill>
                        <a:effectLst/>
                        <a:latin typeface="+mn-lt"/>
                        <a:ea typeface="Times New Roman" panose="02020603050405020304" pitchFamily="18" charset="0"/>
                        <a:cs typeface="Times New Roman" panose="02020603050405020304" pitchFamily="18" charset="0"/>
                      </a:endParaRPr>
                    </a:p>
                  </a:txBody>
                  <a:tcP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algn="l">
                        <a:lnSpc>
                          <a:spcPct val="100000"/>
                        </a:lnSpc>
                        <a:spcAft>
                          <a:spcPts val="1200"/>
                        </a:spcAft>
                      </a:pPr>
                      <a:endParaRPr lang="sv-SE" sz="1600">
                        <a:solidFill>
                          <a:schemeClr val="tx1"/>
                        </a:solidFill>
                        <a:effectLst/>
                        <a:latin typeface="+mn-lt"/>
                        <a:ea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spcAft>
                          <a:spcPts val="1200"/>
                        </a:spcAft>
                      </a:pPr>
                      <a:endParaRPr lang="sv-SE" sz="1600" kern="1200">
                        <a:solidFill>
                          <a:schemeClr val="tx1"/>
                        </a:solidFill>
                        <a:latin typeface="Arial"/>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D4DD"/>
                    </a:solidFill>
                  </a:tcPr>
                </a:tc>
                <a:extLst>
                  <a:ext uri="{0D108BD9-81ED-4DB2-BD59-A6C34878D82A}">
                    <a16:rowId xmlns:a16="http://schemas.microsoft.com/office/drawing/2014/main" val="2018320456"/>
                  </a:ext>
                </a:extLst>
              </a:tr>
            </a:tbl>
          </a:graphicData>
        </a:graphic>
      </p:graphicFrame>
      <p:grpSp>
        <p:nvGrpSpPr>
          <p:cNvPr id="2" name="Grupp 1">
            <a:extLst>
              <a:ext uri="{FF2B5EF4-FFF2-40B4-BE49-F238E27FC236}">
                <a16:creationId xmlns:a16="http://schemas.microsoft.com/office/drawing/2014/main" id="{A71551FE-E763-3D76-89A5-20DFE9F9D636}"/>
              </a:ext>
            </a:extLst>
          </p:cNvPr>
          <p:cNvGrpSpPr/>
          <p:nvPr/>
        </p:nvGrpSpPr>
        <p:grpSpPr>
          <a:xfrm>
            <a:off x="6197600" y="353366"/>
            <a:ext cx="5689689" cy="698478"/>
            <a:chOff x="6398878" y="358805"/>
            <a:chExt cx="5462282" cy="698478"/>
          </a:xfrm>
        </p:grpSpPr>
        <p:sp>
          <p:nvSpPr>
            <p:cNvPr id="6" name="Platshållare för innehåll 14">
              <a:extLst>
                <a:ext uri="{FF2B5EF4-FFF2-40B4-BE49-F238E27FC236}">
                  <a16:creationId xmlns:a16="http://schemas.microsoft.com/office/drawing/2014/main" id="{72E9C0D3-29B7-3A84-FDC9-E010193DC687}"/>
                </a:ext>
              </a:extLst>
            </p:cNvPr>
            <p:cNvSpPr txBox="1">
              <a:spLocks/>
            </p:cNvSpPr>
            <p:nvPr/>
          </p:nvSpPr>
          <p:spPr>
            <a:xfrm>
              <a:off x="6398878" y="358805"/>
              <a:ext cx="5462282" cy="698478"/>
            </a:xfrm>
            <a:prstGeom prst="rect">
              <a:avLst/>
            </a:prstGeom>
            <a:solidFill>
              <a:schemeClr val="bg1"/>
            </a:solidFill>
            <a:ln w="50800">
              <a:noFill/>
              <a:prstDash val="solid"/>
              <a:miter lim="800000"/>
            </a:ln>
          </p:spPr>
          <p:txBody>
            <a:bodyPr vert="horz" wrap="square" lIns="216000" tIns="144000" rIns="216000" bIns="14400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sv-SE" sz="1800" b="0" i="1" u="none" strike="noStrike" kern="1200" cap="none" spc="0" normalizeH="0" baseline="0" noProof="0">
                <a:ln>
                  <a:noFill/>
                </a:ln>
                <a:solidFill>
                  <a:sysClr val="windowText" lastClr="000000"/>
                </a:solidFill>
                <a:effectLst/>
                <a:highlight>
                  <a:srgbClr val="FFFF00"/>
                </a:highlight>
                <a:uLnTx/>
                <a:uFillTx/>
                <a:latin typeface="Century Gothic"/>
                <a:ea typeface="+mn-ea"/>
                <a:cs typeface="Arial" panose="020B0604020202020204" pitchFamily="34" charset="0"/>
              </a:endParaRPr>
            </a:p>
          </p:txBody>
        </p:sp>
        <p:sp>
          <p:nvSpPr>
            <p:cNvPr id="9" name="textruta 8">
              <a:extLst>
                <a:ext uri="{FF2B5EF4-FFF2-40B4-BE49-F238E27FC236}">
                  <a16:creationId xmlns:a16="http://schemas.microsoft.com/office/drawing/2014/main" id="{3A047268-CC38-359A-1D9B-017BBC167E0B}"/>
                </a:ext>
              </a:extLst>
            </p:cNvPr>
            <p:cNvSpPr txBox="1"/>
            <p:nvPr/>
          </p:nvSpPr>
          <p:spPr>
            <a:xfrm>
              <a:off x="6398878" y="358805"/>
              <a:ext cx="1586882" cy="698478"/>
            </a:xfrm>
            <a:prstGeom prst="rect">
              <a:avLst/>
            </a:prstGeom>
            <a:solidFill>
              <a:schemeClr val="bg2"/>
            </a:solidFill>
          </p:spPr>
          <p:txBody>
            <a:bodyPr wrap="square" lIns="180000" anchor="ctr">
              <a:noAutofit/>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400" b="1" i="1" u="none" strike="noStrike" kern="1200" cap="none" spc="0" normalizeH="0" baseline="0" noProof="0">
                  <a:ln>
                    <a:noFill/>
                  </a:ln>
                  <a:solidFill>
                    <a:prstClr val="black"/>
                  </a:solidFill>
                  <a:effectLst/>
                  <a:uLnTx/>
                  <a:uFillTx/>
                  <a:latin typeface="Century Gothic"/>
                  <a:ea typeface="+mn-ea"/>
                  <a:cs typeface="Arial" panose="020B0604020202020204" pitchFamily="34" charset="0"/>
                </a:rPr>
                <a:t>Samhällsviktig verksamhet:</a:t>
              </a:r>
            </a:p>
          </p:txBody>
        </p:sp>
        <p:sp>
          <p:nvSpPr>
            <p:cNvPr id="14" name="Rektangel 13">
              <a:extLst>
                <a:ext uri="{FF2B5EF4-FFF2-40B4-BE49-F238E27FC236}">
                  <a16:creationId xmlns:a16="http://schemas.microsoft.com/office/drawing/2014/main" id="{36B795BD-484F-DDA4-6550-673AE2F745F1}"/>
                </a:ext>
              </a:extLst>
            </p:cNvPr>
            <p:cNvSpPr/>
            <p:nvPr/>
          </p:nvSpPr>
          <p:spPr>
            <a:xfrm>
              <a:off x="6398878" y="358805"/>
              <a:ext cx="5462282" cy="698478"/>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378548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F198A1-D1E8-AADC-FEB6-E3449504FB10}"/>
              </a:ext>
            </a:extLst>
          </p:cNvPr>
          <p:cNvSpPr>
            <a:spLocks noGrp="1"/>
          </p:cNvSpPr>
          <p:nvPr>
            <p:ph type="title"/>
          </p:nvPr>
        </p:nvSpPr>
        <p:spPr>
          <a:xfrm>
            <a:off x="1773388" y="1108423"/>
            <a:ext cx="8580582" cy="966397"/>
          </a:xfrm>
        </p:spPr>
        <p:txBody>
          <a:bodyPr anchor="t">
            <a:normAutofit/>
          </a:bodyPr>
          <a:lstStyle/>
          <a:p>
            <a:r>
              <a:rPr lang="sv-SE" sz="1500" b="0"/>
              <a:t>Stora delar av Uppsala har drabbats av ett kraftigt oväder under lunchtid. Träd har fallit ner på vägar och gjort dessa obrukbara. Alla tåg och bussar är inställda. Vårdnadshavare kan inte komma till förskolan för att hämta sina barn.  </a:t>
            </a:r>
            <a:r>
              <a:rPr lang="sv-SE" sz="1500"/>
              <a:t>Vad händer i er verksamhet? Vilka blir konsekvenserna? </a:t>
            </a:r>
          </a:p>
        </p:txBody>
      </p:sp>
      <p:pic>
        <p:nvPicPr>
          <p:cNvPr id="5" name="Platshållare för innehåll 4" descr="En bild som visar utomhus, växt, träd, skogsmark&#10;&#10;AI-genererat innehåll kan vara felaktigt.">
            <a:extLst>
              <a:ext uri="{FF2B5EF4-FFF2-40B4-BE49-F238E27FC236}">
                <a16:creationId xmlns:a16="http://schemas.microsoft.com/office/drawing/2014/main" id="{1760A131-3F97-935E-BBFE-B1DA196B6E3B}"/>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8103" r="-2" b="25932"/>
          <a:stretch>
            <a:fillRect/>
          </a:stretch>
        </p:blipFill>
        <p:spPr>
          <a:xfrm>
            <a:off x="1773388" y="2265119"/>
            <a:ext cx="8580582" cy="3601527"/>
          </a:xfrm>
          <a:noFill/>
        </p:spPr>
      </p:pic>
      <p:sp>
        <p:nvSpPr>
          <p:cNvPr id="6" name="textruta 5">
            <a:extLst>
              <a:ext uri="{FF2B5EF4-FFF2-40B4-BE49-F238E27FC236}">
                <a16:creationId xmlns:a16="http://schemas.microsoft.com/office/drawing/2014/main" id="{F81D0197-3AA1-F481-8457-4D57C6AE6E2B}"/>
              </a:ext>
            </a:extLst>
          </p:cNvPr>
          <p:cNvSpPr txBox="1"/>
          <p:nvPr/>
        </p:nvSpPr>
        <p:spPr>
          <a:xfrm>
            <a:off x="7582057" y="5666591"/>
            <a:ext cx="2771913" cy="200055"/>
          </a:xfrm>
          <a:prstGeom prst="rect">
            <a:avLst/>
          </a:prstGeom>
          <a:solidFill>
            <a:srgbClr val="000000"/>
          </a:solidFill>
        </p:spPr>
        <p:txBody>
          <a:bodyPr wrap="none" rtlCol="0">
            <a:spAutoFit/>
          </a:bodyPr>
          <a:lstStyle/>
          <a:p>
            <a:pPr algn="r">
              <a:spcAft>
                <a:spcPts val="600"/>
              </a:spcAft>
            </a:pPr>
            <a:r>
              <a:rPr lang="sv-SE" sz="700">
                <a:solidFill>
                  <a:srgbClr val="FFFFFF"/>
                </a:solidFill>
                <a:hlinkClick r:id="rId4" tooltip="https://tankstallet.blogspot.com/2015/10/minisemester-4-strovtag-vid-ovralid.html">
                  <a:extLst>
                    <a:ext uri="{A12FA001-AC4F-418D-AE19-62706E023703}">
                      <ahyp:hlinkClr xmlns:ahyp="http://schemas.microsoft.com/office/drawing/2018/hyperlinkcolor" val="tx"/>
                    </a:ext>
                  </a:extLst>
                </a:hlinkClick>
              </a:rPr>
              <a:t>Det här fotot</a:t>
            </a:r>
            <a:r>
              <a:rPr lang="sv-SE" sz="700">
                <a:solidFill>
                  <a:srgbClr val="FFFFFF"/>
                </a:solidFill>
              </a:rPr>
              <a:t> av Okänd författare licensieras enligt </a:t>
            </a:r>
            <a:r>
              <a:rPr lang="sv-SE"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sv-SE" sz="700">
              <a:solidFill>
                <a:srgbClr val="FFFFFF"/>
              </a:solidFill>
            </a:endParaRPr>
          </a:p>
        </p:txBody>
      </p:sp>
      <p:pic>
        <p:nvPicPr>
          <p:cNvPr id="7" name="Platshållare för innehåll 6" descr="En bild som visar frukt, clipart&#10;&#10;Automatiskt genererad beskrivning">
            <a:extLst>
              <a:ext uri="{FF2B5EF4-FFF2-40B4-BE49-F238E27FC236}">
                <a16:creationId xmlns:a16="http://schemas.microsoft.com/office/drawing/2014/main" id="{30CDE452-F48F-7350-A92C-BC1E0B7DC4CA}"/>
              </a:ext>
            </a:extLst>
          </p:cNvPr>
          <p:cNvPicPr>
            <a:picLocks noChangeAspect="1"/>
          </p:cNvPicPr>
          <p:nvPr/>
        </p:nvPicPr>
        <p:blipFill>
          <a:blip r:embed="rId6">
            <a:extLst>
              <a:ext uri="{28A0092B-C50C-407E-A947-70E740481C1C}">
                <a14:useLocalDpi xmlns:a14="http://schemas.microsoft.com/office/drawing/2010/main" val="0"/>
              </a:ext>
            </a:extLst>
          </a:blip>
          <a:srcRect t="72" r="3" b="3"/>
          <a:stretch/>
        </p:blipFill>
        <p:spPr>
          <a:xfrm>
            <a:off x="274071" y="377912"/>
            <a:ext cx="2205362" cy="1696908"/>
          </a:xfrm>
          <a:prstGeom prst="rect">
            <a:avLst/>
          </a:prstGeom>
          <a:noFill/>
        </p:spPr>
      </p:pic>
    </p:spTree>
    <p:extLst>
      <p:ext uri="{BB962C8B-B14F-4D97-AF65-F5344CB8AC3E}">
        <p14:creationId xmlns:p14="http://schemas.microsoft.com/office/powerpoint/2010/main" val="3590652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D1EEB-9F6A-372B-3C85-28755E12EF2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F8867EB-5A0B-635E-B42B-568F3EDDBFCC}"/>
              </a:ext>
            </a:extLst>
          </p:cNvPr>
          <p:cNvSpPr>
            <a:spLocks noGrp="1"/>
          </p:cNvSpPr>
          <p:nvPr>
            <p:ph type="title"/>
          </p:nvPr>
        </p:nvSpPr>
        <p:spPr>
          <a:xfrm>
            <a:off x="1773388" y="1108423"/>
            <a:ext cx="8580582" cy="966397"/>
          </a:xfrm>
        </p:spPr>
        <p:txBody>
          <a:bodyPr anchor="t">
            <a:normAutofit/>
          </a:bodyPr>
          <a:lstStyle/>
          <a:p>
            <a:r>
              <a:rPr lang="sv-SE" sz="1500" b="0"/>
              <a:t>Polisen jagar en bil som kör igenom förskolans staket och in i ett träd på gården. Alla barn är ute på gården. Ingen blir skadad men alla är i chock. Vad händer i verksamheten?  Vilka blir konsekvenserna? Bärande principerna utifrån </a:t>
            </a:r>
            <a:r>
              <a:rPr lang="sv-SE" sz="1500" b="0" err="1"/>
              <a:t>scenariet</a:t>
            </a:r>
            <a:r>
              <a:rPr lang="sv-SE" sz="1500" b="0"/>
              <a:t> ?</a:t>
            </a:r>
            <a:endParaRPr lang="sv-SE" sz="1500"/>
          </a:p>
        </p:txBody>
      </p:sp>
      <p:pic>
        <p:nvPicPr>
          <p:cNvPr id="8" name="Platshållare för innehåll 7" descr="En bild som visar utomhus, bil, vindruta, snö">
            <a:extLst>
              <a:ext uri="{FF2B5EF4-FFF2-40B4-BE49-F238E27FC236}">
                <a16:creationId xmlns:a16="http://schemas.microsoft.com/office/drawing/2014/main" id="{1554818C-86B3-1FCC-A076-A644B5B8E96C}"/>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092" r="-2" b="15288"/>
          <a:stretch>
            <a:fillRect/>
          </a:stretch>
        </p:blipFill>
        <p:spPr>
          <a:xfrm>
            <a:off x="1773388" y="2265119"/>
            <a:ext cx="8580582" cy="3601527"/>
          </a:xfrm>
          <a:noFill/>
        </p:spPr>
      </p:pic>
      <p:pic>
        <p:nvPicPr>
          <p:cNvPr id="9" name="Platshållare för innehåll 6" descr="En bild som visar frukt, clipart&#10;&#10;Automatiskt genererad beskrivning">
            <a:extLst>
              <a:ext uri="{FF2B5EF4-FFF2-40B4-BE49-F238E27FC236}">
                <a16:creationId xmlns:a16="http://schemas.microsoft.com/office/drawing/2014/main" id="{A0F54FBE-2EB9-08FF-333E-8EC25BAAD6BF}"/>
              </a:ext>
            </a:extLst>
          </p:cNvPr>
          <p:cNvPicPr>
            <a:picLocks noChangeAspect="1"/>
          </p:cNvPicPr>
          <p:nvPr/>
        </p:nvPicPr>
        <p:blipFill>
          <a:blip r:embed="rId5">
            <a:extLst>
              <a:ext uri="{28A0092B-C50C-407E-A947-70E740481C1C}">
                <a14:useLocalDpi xmlns:a14="http://schemas.microsoft.com/office/drawing/2010/main" val="0"/>
              </a:ext>
            </a:extLst>
          </a:blip>
          <a:srcRect t="72" r="3" b="3"/>
          <a:stretch/>
        </p:blipFill>
        <p:spPr>
          <a:xfrm>
            <a:off x="274071" y="377912"/>
            <a:ext cx="2205362" cy="1696908"/>
          </a:xfrm>
          <a:prstGeom prst="rect">
            <a:avLst/>
          </a:prstGeom>
          <a:noFill/>
        </p:spPr>
      </p:pic>
    </p:spTree>
    <p:extLst>
      <p:ext uri="{BB962C8B-B14F-4D97-AF65-F5344CB8AC3E}">
        <p14:creationId xmlns:p14="http://schemas.microsoft.com/office/powerpoint/2010/main" val="3930849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23F316-D36D-B422-4CA8-BF75E30C2B4D}"/>
              </a:ext>
            </a:extLst>
          </p:cNvPr>
          <p:cNvSpPr>
            <a:spLocks noGrp="1"/>
          </p:cNvSpPr>
          <p:nvPr>
            <p:ph type="title"/>
          </p:nvPr>
        </p:nvSpPr>
        <p:spPr/>
        <p:txBody>
          <a:bodyPr/>
          <a:lstStyle/>
          <a:p>
            <a:r>
              <a:rPr lang="sv-SE"/>
              <a:t>Förtroendekris!</a:t>
            </a:r>
            <a:br>
              <a:rPr lang="sv-SE"/>
            </a:br>
            <a:r>
              <a:rPr lang="sv-SE"/>
              <a:t>Vilka blir konsekvenserna? </a:t>
            </a:r>
          </a:p>
        </p:txBody>
      </p:sp>
      <p:sp>
        <p:nvSpPr>
          <p:cNvPr id="5" name="AutoShape 4" descr="Förhandsgranskning av bild">
            <a:extLst>
              <a:ext uri="{FF2B5EF4-FFF2-40B4-BE49-F238E27FC236}">
                <a16:creationId xmlns:a16="http://schemas.microsoft.com/office/drawing/2014/main" id="{A246497C-5CAE-EDC7-0F90-E7A7EC6BA4D9}"/>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7" name="Bildobjekt 6">
            <a:extLst>
              <a:ext uri="{FF2B5EF4-FFF2-40B4-BE49-F238E27FC236}">
                <a16:creationId xmlns:a16="http://schemas.microsoft.com/office/drawing/2014/main" id="{BB408EFA-5132-90BD-ACA9-42A7D72B56FE}"/>
              </a:ext>
            </a:extLst>
          </p:cNvPr>
          <p:cNvPicPr>
            <a:picLocks noChangeAspect="1"/>
          </p:cNvPicPr>
          <p:nvPr/>
        </p:nvPicPr>
        <p:blipFill>
          <a:blip r:embed="rId3"/>
          <a:stretch>
            <a:fillRect/>
          </a:stretch>
        </p:blipFill>
        <p:spPr>
          <a:xfrm>
            <a:off x="7196503" y="537471"/>
            <a:ext cx="3222109" cy="5441029"/>
          </a:xfrm>
          <a:prstGeom prst="rect">
            <a:avLst/>
          </a:prstGeom>
        </p:spPr>
      </p:pic>
      <p:pic>
        <p:nvPicPr>
          <p:cNvPr id="8" name="Platshållare för innehåll 6" descr="En bild som visar frukt, clipart&#10;&#10;Automatiskt genererad beskrivning">
            <a:extLst>
              <a:ext uri="{FF2B5EF4-FFF2-40B4-BE49-F238E27FC236}">
                <a16:creationId xmlns:a16="http://schemas.microsoft.com/office/drawing/2014/main" id="{A53F6604-3844-F017-6618-8DB5F4BDF832}"/>
              </a:ext>
            </a:extLst>
          </p:cNvPr>
          <p:cNvPicPr>
            <a:picLocks noChangeAspect="1"/>
          </p:cNvPicPr>
          <p:nvPr/>
        </p:nvPicPr>
        <p:blipFill>
          <a:blip r:embed="rId4">
            <a:extLst>
              <a:ext uri="{28A0092B-C50C-407E-A947-70E740481C1C}">
                <a14:useLocalDpi xmlns:a14="http://schemas.microsoft.com/office/drawing/2010/main" val="0"/>
              </a:ext>
            </a:extLst>
          </a:blip>
          <a:srcRect t="72" r="3" b="3"/>
          <a:stretch/>
        </p:blipFill>
        <p:spPr>
          <a:xfrm>
            <a:off x="1914406" y="2383157"/>
            <a:ext cx="2971702" cy="2286566"/>
          </a:xfrm>
          <a:prstGeom prst="rect">
            <a:avLst/>
          </a:prstGeom>
          <a:noFill/>
        </p:spPr>
      </p:pic>
    </p:spTree>
    <p:extLst>
      <p:ext uri="{BB962C8B-B14F-4D97-AF65-F5344CB8AC3E}">
        <p14:creationId xmlns:p14="http://schemas.microsoft.com/office/powerpoint/2010/main" val="24017929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3EE2F1-280E-2789-964B-E64ED574E67E}"/>
              </a:ext>
            </a:extLst>
          </p:cNvPr>
          <p:cNvSpPr>
            <a:spLocks noGrp="1"/>
          </p:cNvSpPr>
          <p:nvPr>
            <p:ph type="title"/>
          </p:nvPr>
        </p:nvSpPr>
        <p:spPr>
          <a:xfrm>
            <a:off x="7293162" y="1140736"/>
            <a:ext cx="4001936" cy="943824"/>
          </a:xfrm>
        </p:spPr>
        <p:txBody>
          <a:bodyPr anchor="b">
            <a:normAutofit fontScale="90000"/>
          </a:bodyPr>
          <a:lstStyle/>
          <a:p>
            <a:r>
              <a:rPr lang="sv-SE"/>
              <a:t>Arbetsmiljö </a:t>
            </a:r>
            <a:br>
              <a:rPr lang="sv-SE"/>
            </a:br>
            <a:r>
              <a:rPr lang="sv-SE"/>
              <a:t>Vilka blir konsekvenserna? </a:t>
            </a:r>
          </a:p>
        </p:txBody>
      </p:sp>
      <p:pic>
        <p:nvPicPr>
          <p:cNvPr id="5" name="Bildobjekt 4" descr="En bild som visar person, Människoansikte, klädsel, småbarn&#10;&#10;AI-genererat innehåll kan vara felaktigt.">
            <a:extLst>
              <a:ext uri="{FF2B5EF4-FFF2-40B4-BE49-F238E27FC236}">
                <a16:creationId xmlns:a16="http://schemas.microsoft.com/office/drawing/2014/main" id="{98EC55DC-9682-5BC3-FA8A-515C24C858E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845" r="17820" b="-1"/>
          <a:stretch>
            <a:fillRect/>
          </a:stretch>
        </p:blipFill>
        <p:spPr>
          <a:xfrm>
            <a:off x="20" y="10"/>
            <a:ext cx="6095980" cy="6857989"/>
          </a:xfrm>
          <a:prstGeom prst="rect">
            <a:avLst/>
          </a:prstGeom>
          <a:noFill/>
        </p:spPr>
      </p:pic>
      <p:sp>
        <p:nvSpPr>
          <p:cNvPr id="3" name="Platshållare för innehåll 2">
            <a:extLst>
              <a:ext uri="{FF2B5EF4-FFF2-40B4-BE49-F238E27FC236}">
                <a16:creationId xmlns:a16="http://schemas.microsoft.com/office/drawing/2014/main" id="{522818AC-2C0E-BBF4-F664-32C761463531}"/>
              </a:ext>
            </a:extLst>
          </p:cNvPr>
          <p:cNvSpPr>
            <a:spLocks noGrp="1"/>
          </p:cNvSpPr>
          <p:nvPr>
            <p:ph type="body" sz="quarter" idx="10"/>
          </p:nvPr>
        </p:nvSpPr>
        <p:spPr>
          <a:xfrm>
            <a:off x="7293162" y="2258402"/>
            <a:ext cx="4002087" cy="3833813"/>
          </a:xfrm>
        </p:spPr>
        <p:txBody>
          <a:bodyPr>
            <a:normAutofit lnSpcReduction="10000"/>
          </a:bodyPr>
          <a:lstStyle/>
          <a:p>
            <a:r>
              <a:rPr lang="sv-SE"/>
              <a:t>En medarbetare är med i ett kriminellt nätverk och subtilt hotfull mot de andra medarbetarna. Går dock aldrig över gränsen, men alla vet att hen måste få som hen vill om de inte ska utsättas för något. </a:t>
            </a:r>
          </a:p>
        </p:txBody>
      </p:sp>
      <p:pic>
        <p:nvPicPr>
          <p:cNvPr id="6" name="Platshållare för innehåll 6" descr="En bild som visar frukt, clipart&#10;&#10;Automatiskt genererad beskrivning">
            <a:extLst>
              <a:ext uri="{FF2B5EF4-FFF2-40B4-BE49-F238E27FC236}">
                <a16:creationId xmlns:a16="http://schemas.microsoft.com/office/drawing/2014/main" id="{43C43C41-0CC4-728E-B8C5-532747D42DA3}"/>
              </a:ext>
            </a:extLst>
          </p:cNvPr>
          <p:cNvPicPr>
            <a:picLocks noChangeAspect="1"/>
          </p:cNvPicPr>
          <p:nvPr/>
        </p:nvPicPr>
        <p:blipFill>
          <a:blip r:embed="rId5">
            <a:extLst>
              <a:ext uri="{28A0092B-C50C-407E-A947-70E740481C1C}">
                <a14:useLocalDpi xmlns:a14="http://schemas.microsoft.com/office/drawing/2010/main" val="0"/>
              </a:ext>
            </a:extLst>
          </a:blip>
          <a:srcRect t="72" r="3" b="3"/>
          <a:stretch/>
        </p:blipFill>
        <p:spPr>
          <a:xfrm>
            <a:off x="5851213" y="118440"/>
            <a:ext cx="2205362" cy="1696908"/>
          </a:xfrm>
          <a:prstGeom prst="rect">
            <a:avLst/>
          </a:prstGeom>
          <a:noFill/>
        </p:spPr>
      </p:pic>
    </p:spTree>
    <p:extLst>
      <p:ext uri="{BB962C8B-B14F-4D97-AF65-F5344CB8AC3E}">
        <p14:creationId xmlns:p14="http://schemas.microsoft.com/office/powerpoint/2010/main" val="1313394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1178DD-578A-4A8D-8D70-EF519FFEAD44}"/>
              </a:ext>
            </a:extLst>
          </p:cNvPr>
          <p:cNvSpPr>
            <a:spLocks noGrp="1"/>
          </p:cNvSpPr>
          <p:nvPr>
            <p:ph type="title"/>
          </p:nvPr>
        </p:nvSpPr>
        <p:spPr>
          <a:xfrm>
            <a:off x="550842" y="632349"/>
            <a:ext cx="9382429" cy="935022"/>
          </a:xfrm>
        </p:spPr>
        <p:txBody>
          <a:bodyPr>
            <a:normAutofit fontScale="90000"/>
          </a:bodyPr>
          <a:lstStyle/>
          <a:p>
            <a:r>
              <a:rPr lang="sv-SE" sz="2400" b="0"/>
              <a:t>Stora delar av samhället har drabbats av ett strömavbrott som varar flera dygn. </a:t>
            </a:r>
            <a:r>
              <a:rPr lang="sv-SE" sz="2400"/>
              <a:t>Vad händer i er verksamhet? Vilka blir konsekvenserna och riskerna? Vilka Åtgärder behöver ni göra för att klara viss tid? </a:t>
            </a:r>
          </a:p>
        </p:txBody>
      </p:sp>
      <p:sp>
        <p:nvSpPr>
          <p:cNvPr id="13" name="textruta 12">
            <a:extLst>
              <a:ext uri="{FF2B5EF4-FFF2-40B4-BE49-F238E27FC236}">
                <a16:creationId xmlns:a16="http://schemas.microsoft.com/office/drawing/2014/main" id="{FFFC9EBA-48FB-4C0B-9C57-0AEED54C7AEB}"/>
              </a:ext>
            </a:extLst>
          </p:cNvPr>
          <p:cNvSpPr txBox="1"/>
          <p:nvPr/>
        </p:nvSpPr>
        <p:spPr>
          <a:xfrm>
            <a:off x="589345" y="6040985"/>
            <a:ext cx="2666198" cy="338554"/>
          </a:xfrm>
          <a:prstGeom prst="rect">
            <a:avLst/>
          </a:prstGeom>
          <a:noFill/>
        </p:spPr>
        <p:txBody>
          <a:bodyPr wrap="square" rtlCol="0">
            <a:spAutoFit/>
          </a:bodyPr>
          <a:lstStyle/>
          <a:p>
            <a:r>
              <a:rPr lang="sv-SE" sz="1600" b="1"/>
              <a:t>Utan</a:t>
            </a:r>
            <a:r>
              <a:rPr lang="sv-SE" sz="1600"/>
              <a:t> en plan B</a:t>
            </a:r>
          </a:p>
        </p:txBody>
      </p:sp>
      <p:pic>
        <p:nvPicPr>
          <p:cNvPr id="4" name="Bildobjekt 3" descr="Bilden visar en matbutik som har arbetet med kontinuitetshantering, Vid en störning i elförsörjningen kan de upprätthålla verksamheten som vanligt.">
            <a:extLst>
              <a:ext uri="{FF2B5EF4-FFF2-40B4-BE49-F238E27FC236}">
                <a16:creationId xmlns:a16="http://schemas.microsoft.com/office/drawing/2014/main" id="{34C9ECBC-1061-DE8D-410F-DE872C1CF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77" y="2159744"/>
            <a:ext cx="9350446" cy="3740179"/>
          </a:xfrm>
          <a:prstGeom prst="rect">
            <a:avLst/>
          </a:prstGeom>
        </p:spPr>
      </p:pic>
      <p:sp>
        <p:nvSpPr>
          <p:cNvPr id="8" name="textruta 7">
            <a:extLst>
              <a:ext uri="{FF2B5EF4-FFF2-40B4-BE49-F238E27FC236}">
                <a16:creationId xmlns:a16="http://schemas.microsoft.com/office/drawing/2014/main" id="{47B8829A-0C72-4C20-82D0-AAABE4054CEA}"/>
              </a:ext>
            </a:extLst>
          </p:cNvPr>
          <p:cNvSpPr txBox="1"/>
          <p:nvPr/>
        </p:nvSpPr>
        <p:spPr>
          <a:xfrm>
            <a:off x="589345" y="6040985"/>
            <a:ext cx="2666198" cy="338554"/>
          </a:xfrm>
          <a:prstGeom prst="rect">
            <a:avLst/>
          </a:prstGeom>
          <a:noFill/>
        </p:spPr>
        <p:txBody>
          <a:bodyPr wrap="square" rtlCol="0">
            <a:spAutoFit/>
          </a:bodyPr>
          <a:lstStyle/>
          <a:p>
            <a:r>
              <a:rPr lang="sv-SE" sz="1600" b="1"/>
              <a:t>Med</a:t>
            </a:r>
            <a:r>
              <a:rPr lang="sv-SE" sz="1600"/>
              <a:t> en plan B</a:t>
            </a:r>
          </a:p>
        </p:txBody>
      </p:sp>
      <p:cxnSp>
        <p:nvCxnSpPr>
          <p:cNvPr id="10" name="Rak koppling 9">
            <a:extLst>
              <a:ext uri="{FF2B5EF4-FFF2-40B4-BE49-F238E27FC236}">
                <a16:creationId xmlns:a16="http://schemas.microsoft.com/office/drawing/2014/main" id="{EEAF4852-AF56-4D77-B755-2A4BF61D01A9}"/>
              </a:ext>
              <a:ext uri="{C183D7F6-B498-43B3-948B-1728B52AA6E4}">
                <adec:decorative xmlns:adec="http://schemas.microsoft.com/office/drawing/2017/decorative" val="1"/>
              </a:ext>
            </a:extLst>
          </p:cNvPr>
          <p:cNvCxnSpPr>
            <a:cxnSpLocks/>
          </p:cNvCxnSpPr>
          <p:nvPr/>
        </p:nvCxnSpPr>
        <p:spPr>
          <a:xfrm>
            <a:off x="550842" y="6040985"/>
            <a:ext cx="0" cy="33855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latshållare för innehåll 6" descr="En bild som visar frukt, clipart&#10;&#10;Automatiskt genererad beskrivning">
            <a:extLst>
              <a:ext uri="{FF2B5EF4-FFF2-40B4-BE49-F238E27FC236}">
                <a16:creationId xmlns:a16="http://schemas.microsoft.com/office/drawing/2014/main" id="{0EE99829-1BC5-1B09-506B-DA143E01971F}"/>
              </a:ext>
            </a:extLst>
          </p:cNvPr>
          <p:cNvPicPr>
            <a:picLocks noChangeAspect="1"/>
          </p:cNvPicPr>
          <p:nvPr/>
        </p:nvPicPr>
        <p:blipFill>
          <a:blip r:embed="rId4">
            <a:extLst>
              <a:ext uri="{28A0092B-C50C-407E-A947-70E740481C1C}">
                <a14:useLocalDpi xmlns:a14="http://schemas.microsoft.com/office/drawing/2010/main" val="0"/>
              </a:ext>
            </a:extLst>
          </a:blip>
          <a:srcRect t="72" r="3" b="3"/>
          <a:stretch/>
        </p:blipFill>
        <p:spPr>
          <a:xfrm>
            <a:off x="9666564" y="175367"/>
            <a:ext cx="1789345" cy="1376805"/>
          </a:xfrm>
          <a:prstGeom prst="rect">
            <a:avLst/>
          </a:prstGeom>
          <a:noFill/>
        </p:spPr>
      </p:pic>
    </p:spTree>
    <p:extLst>
      <p:ext uri="{BB962C8B-B14F-4D97-AF65-F5344CB8AC3E}">
        <p14:creationId xmlns:p14="http://schemas.microsoft.com/office/powerpoint/2010/main" val="202518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1E93A-1EF9-6E63-7F77-4AEF4BD49097}"/>
            </a:ext>
          </a:extLst>
        </p:cNvPr>
        <p:cNvGrpSpPr/>
        <p:nvPr/>
      </p:nvGrpSpPr>
      <p:grpSpPr>
        <a:xfrm>
          <a:off x="0" y="0"/>
          <a:ext cx="0" cy="0"/>
          <a:chOff x="0" y="0"/>
          <a:chExt cx="0" cy="0"/>
        </a:xfrm>
      </p:grpSpPr>
      <p:pic>
        <p:nvPicPr>
          <p:cNvPr id="5" name="Bildobjekt 4" descr="En bild som visar utomhus, himmel, person, Människoansikte&#10;&#10;Automatiskt genererad beskrivning">
            <a:extLst>
              <a:ext uri="{FF2B5EF4-FFF2-40B4-BE49-F238E27FC236}">
                <a16:creationId xmlns:a16="http://schemas.microsoft.com/office/drawing/2014/main" id="{3DC7C456-962B-60C3-19BB-C2E85A816470}"/>
              </a:ext>
            </a:extLst>
          </p:cNvPr>
          <p:cNvPicPr>
            <a:picLocks noChangeAspect="1"/>
          </p:cNvPicPr>
          <p:nvPr/>
        </p:nvPicPr>
        <p:blipFill>
          <a:blip r:embed="rId2">
            <a:extLst>
              <a:ext uri="{28A0092B-C50C-407E-A947-70E740481C1C}">
                <a14:useLocalDpi xmlns:a14="http://schemas.microsoft.com/office/drawing/2010/main" val="0"/>
              </a:ext>
            </a:extLst>
          </a:blip>
          <a:srcRect l="24935" r="30435"/>
          <a:stretch/>
        </p:blipFill>
        <p:spPr>
          <a:xfrm>
            <a:off x="8058615" y="10"/>
            <a:ext cx="4080998" cy="6857990"/>
          </a:xfrm>
          <a:prstGeom prst="rect">
            <a:avLst/>
          </a:prstGeom>
          <a:noFill/>
        </p:spPr>
      </p:pic>
      <p:sp>
        <p:nvSpPr>
          <p:cNvPr id="2" name="Rubrik 1">
            <a:extLst>
              <a:ext uri="{FF2B5EF4-FFF2-40B4-BE49-F238E27FC236}">
                <a16:creationId xmlns:a16="http://schemas.microsoft.com/office/drawing/2014/main" id="{89C94D1C-72C1-E801-DCAA-16A1FEFDC80D}"/>
              </a:ext>
            </a:extLst>
          </p:cNvPr>
          <p:cNvSpPr>
            <a:spLocks noGrp="1"/>
          </p:cNvSpPr>
          <p:nvPr>
            <p:ph type="title"/>
          </p:nvPr>
        </p:nvSpPr>
        <p:spPr>
          <a:xfrm>
            <a:off x="838200" y="478972"/>
            <a:ext cx="5919439" cy="1194170"/>
          </a:xfrm>
        </p:spPr>
        <p:txBody>
          <a:bodyPr anchor="b">
            <a:normAutofit/>
          </a:bodyPr>
          <a:lstStyle/>
          <a:p>
            <a:r>
              <a:rPr lang="sv-SE"/>
              <a:t>Vilka är vi?</a:t>
            </a:r>
          </a:p>
        </p:txBody>
      </p:sp>
      <p:sp>
        <p:nvSpPr>
          <p:cNvPr id="3" name="Platshållare för innehåll 2">
            <a:extLst>
              <a:ext uri="{FF2B5EF4-FFF2-40B4-BE49-F238E27FC236}">
                <a16:creationId xmlns:a16="http://schemas.microsoft.com/office/drawing/2014/main" id="{D6E99ED5-32E4-A12E-3EF8-E1FFE430DFEC}"/>
              </a:ext>
            </a:extLst>
          </p:cNvPr>
          <p:cNvSpPr>
            <a:spLocks noGrp="1"/>
          </p:cNvSpPr>
          <p:nvPr>
            <p:ph idx="1"/>
          </p:nvPr>
        </p:nvSpPr>
        <p:spPr>
          <a:xfrm>
            <a:off x="587827" y="1861456"/>
            <a:ext cx="5919439" cy="4604658"/>
          </a:xfrm>
        </p:spPr>
        <p:txBody>
          <a:bodyPr>
            <a:normAutofit/>
          </a:bodyPr>
          <a:lstStyle/>
          <a:p>
            <a:pPr>
              <a:spcAft>
                <a:spcPts val="600"/>
              </a:spcAft>
            </a:pPr>
            <a:r>
              <a:rPr lang="sv-SE" sz="1700" i="0" noProof="0">
                <a:effectLst/>
              </a:rPr>
              <a:t>Vi erbjuder stöd till föräldrar/nära vuxna, med barn I åldern  </a:t>
            </a:r>
            <a:r>
              <a:rPr lang="sv-SE" sz="1700" b="1" i="0" noProof="0">
                <a:effectLst/>
              </a:rPr>
              <a:t>0-5 år </a:t>
            </a:r>
            <a:r>
              <a:rPr lang="sv-SE" sz="1700" i="0" noProof="0">
                <a:effectLst/>
              </a:rPr>
              <a:t>inom Uppsala Kommun.</a:t>
            </a:r>
          </a:p>
          <a:p>
            <a:pPr>
              <a:spcAft>
                <a:spcPts val="600"/>
              </a:spcAft>
            </a:pPr>
            <a:endParaRPr lang="sv-SE" sz="1700" i="0" noProof="0">
              <a:effectLst/>
            </a:endParaRPr>
          </a:p>
          <a:p>
            <a:pPr marL="285750" indent="-285750">
              <a:spcAft>
                <a:spcPts val="600"/>
              </a:spcAft>
              <a:buFont typeface="Arial" panose="020B0604020202020204" pitchFamily="34" charset="0"/>
              <a:buChar char="•"/>
            </a:pPr>
            <a:r>
              <a:rPr lang="sv-SE" sz="1800" noProof="0"/>
              <a:t>Vi som </a:t>
            </a:r>
            <a:r>
              <a:rPr lang="sv-SE" sz="1800" b="1" noProof="0"/>
              <a:t>u</a:t>
            </a:r>
            <a:r>
              <a:rPr lang="sv-SE" sz="1800" b="1" i="0" noProof="0">
                <a:effectLst/>
              </a:rPr>
              <a:t>tövar</a:t>
            </a:r>
            <a:r>
              <a:rPr lang="sv-SE" sz="1800" b="0" i="0" noProof="0">
                <a:effectLst/>
              </a:rPr>
              <a:t> </a:t>
            </a:r>
            <a:r>
              <a:rPr lang="sv-SE" sz="1800" noProof="0" err="1"/>
              <a:t>Triple</a:t>
            </a:r>
            <a:r>
              <a:rPr lang="sv-SE" sz="1800" noProof="0"/>
              <a:t> P</a:t>
            </a:r>
            <a:r>
              <a:rPr lang="sv-SE" sz="1800" b="0" i="0" noProof="0">
                <a:effectLst/>
              </a:rPr>
              <a:t> är </a:t>
            </a:r>
            <a:r>
              <a:rPr lang="sv-SE" sz="1800" b="1" noProof="0"/>
              <a:t>s</a:t>
            </a:r>
            <a:r>
              <a:rPr lang="sv-SE" sz="1800" b="1" i="0" noProof="0">
                <a:effectLst/>
              </a:rPr>
              <a:t>pecialutbildade förskollärare </a:t>
            </a:r>
            <a:r>
              <a:rPr lang="sv-SE" sz="1800" b="0" i="0" noProof="0">
                <a:effectLst/>
              </a:rPr>
              <a:t>med särskilt uppdrag inom förskolan och kommunen.</a:t>
            </a:r>
          </a:p>
          <a:p>
            <a:pPr>
              <a:spcAft>
                <a:spcPts val="600"/>
              </a:spcAft>
            </a:pPr>
            <a:endParaRPr lang="sv-SE" sz="1800" b="0" i="0" noProof="0">
              <a:effectLst/>
            </a:endParaRPr>
          </a:p>
          <a:p>
            <a:pPr marL="285750" indent="-285750">
              <a:spcAft>
                <a:spcPts val="600"/>
              </a:spcAft>
              <a:buFont typeface="Arial" panose="020B0604020202020204" pitchFamily="34" charset="0"/>
              <a:buChar char="•"/>
            </a:pPr>
            <a:r>
              <a:rPr lang="sv-SE" sz="1800" b="1" i="0" noProof="0">
                <a:effectLst/>
              </a:rPr>
              <a:t>Barnvakter</a:t>
            </a:r>
            <a:r>
              <a:rPr lang="sv-SE" sz="1800" b="0" i="0" noProof="0">
                <a:effectLst/>
              </a:rPr>
              <a:t> I form av </a:t>
            </a:r>
            <a:r>
              <a:rPr lang="sv-SE" sz="1800" noProof="0"/>
              <a:t>viss</a:t>
            </a:r>
            <a:r>
              <a:rPr lang="sv-SE" sz="1800" b="0" i="0" noProof="0">
                <a:effectLst/>
              </a:rPr>
              <a:t>tidsanställda gymnasieungdomar tar hand om barnen </a:t>
            </a:r>
            <a:r>
              <a:rPr lang="sv-SE" sz="1800" noProof="0"/>
              <a:t>på</a:t>
            </a:r>
            <a:r>
              <a:rPr lang="sv-SE" sz="1800" b="0" i="0" noProof="0">
                <a:effectLst/>
              </a:rPr>
              <a:t> flera av vår</a:t>
            </a:r>
            <a:r>
              <a:rPr lang="sv-SE" sz="1800" noProof="0"/>
              <a:t>a träffar</a:t>
            </a:r>
            <a:r>
              <a:rPr lang="sv-SE" sz="1800" b="0" i="0" noProof="0">
                <a:effectLst/>
              </a:rPr>
              <a:t>.</a:t>
            </a:r>
          </a:p>
          <a:p>
            <a:pPr>
              <a:spcAft>
                <a:spcPts val="600"/>
              </a:spcAft>
            </a:pPr>
            <a:endParaRPr lang="sv-SE" sz="1800" b="0" i="0" noProof="0">
              <a:effectLst/>
            </a:endParaRPr>
          </a:p>
          <a:p>
            <a:pPr marL="285750" indent="-285750">
              <a:spcAft>
                <a:spcPts val="600"/>
              </a:spcAft>
              <a:buFont typeface="Arial" panose="020B0604020202020204" pitchFamily="34" charset="0"/>
              <a:buChar char="•"/>
            </a:pPr>
            <a:r>
              <a:rPr lang="sv-SE" sz="1800" noProof="0"/>
              <a:t>Två </a:t>
            </a:r>
            <a:r>
              <a:rPr lang="sv-SE" sz="1800" b="1" noProof="0"/>
              <a:t>samordnare </a:t>
            </a:r>
            <a:r>
              <a:rPr lang="sv-SE" sz="1800" noProof="0"/>
              <a:t>arbetar utöver utövandet med organisationen och marknadsföringen av verksamheten.</a:t>
            </a:r>
            <a:endParaRPr lang="sv-SE" sz="1800" b="0" i="0" noProof="0">
              <a:effectLst/>
            </a:endParaRPr>
          </a:p>
          <a:p>
            <a:pPr>
              <a:spcAft>
                <a:spcPts val="600"/>
              </a:spcAft>
            </a:pPr>
            <a:endParaRPr lang="sv-SE" sz="1800" b="0" i="0" noProof="0">
              <a:effectLst/>
            </a:endParaRPr>
          </a:p>
          <a:p>
            <a:pPr>
              <a:spcAft>
                <a:spcPts val="600"/>
              </a:spcAft>
            </a:pPr>
            <a:endParaRPr lang="sv-SE" sz="1700" b="1" i="0" noProof="0">
              <a:effectLst/>
            </a:endParaRPr>
          </a:p>
          <a:p>
            <a:endParaRPr lang="sv-SE" sz="1300" noProof="0"/>
          </a:p>
        </p:txBody>
      </p:sp>
      <p:sp>
        <p:nvSpPr>
          <p:cNvPr id="4" name="Platshållare för bildnummer 3" hidden="1">
            <a:extLst>
              <a:ext uri="{FF2B5EF4-FFF2-40B4-BE49-F238E27FC236}">
                <a16:creationId xmlns:a16="http://schemas.microsoft.com/office/drawing/2014/main" id="{BB9FCB58-D4DB-0646-26A8-8563B931270C}"/>
              </a:ext>
            </a:extLst>
          </p:cNvPr>
          <p:cNvSpPr>
            <a:spLocks noGrp="1"/>
          </p:cNvSpPr>
          <p:nvPr>
            <p:ph type="sldNum" sz="quarter" idx="4294967295"/>
          </p:nvPr>
        </p:nvSpPr>
        <p:spPr>
          <a:xfrm>
            <a:off x="9160727"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15076389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1178DD-578A-4A8D-8D70-EF519FFEAD44}"/>
              </a:ext>
            </a:extLst>
          </p:cNvPr>
          <p:cNvSpPr>
            <a:spLocks noGrp="1"/>
          </p:cNvSpPr>
          <p:nvPr>
            <p:ph type="title"/>
          </p:nvPr>
        </p:nvSpPr>
        <p:spPr>
          <a:xfrm>
            <a:off x="550842" y="632349"/>
            <a:ext cx="9382429" cy="935022"/>
          </a:xfrm>
        </p:spPr>
        <p:txBody>
          <a:bodyPr/>
          <a:lstStyle/>
          <a:p>
            <a:r>
              <a:rPr lang="sv-SE" sz="2400" b="0"/>
              <a:t>Samhället har drabbats av ett allvarligt IT-avbrott. </a:t>
            </a:r>
            <a:br>
              <a:rPr lang="sv-SE" sz="2400" b="0"/>
            </a:br>
            <a:r>
              <a:rPr lang="sv-SE" sz="2400"/>
              <a:t>Vad händer i er verksamhet? Vilka blir konsekvenserna? </a:t>
            </a:r>
          </a:p>
        </p:txBody>
      </p:sp>
      <p:pic>
        <p:nvPicPr>
          <p:cNvPr id="5" name="Bildobjekt 4" descr="Bilden visar en bank som inte har arbetat med kontinuitetshantering. Vid ett IT-avbrott fungerar inte verksamheten och den får stänga.">
            <a:extLst>
              <a:ext uri="{FF2B5EF4-FFF2-40B4-BE49-F238E27FC236}">
                <a16:creationId xmlns:a16="http://schemas.microsoft.com/office/drawing/2014/main" id="{860EEA07-698E-4CA6-BDC3-4BCD96707E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192" y="1644374"/>
            <a:ext cx="10686329" cy="4286758"/>
          </a:xfrm>
          <a:prstGeom prst="rect">
            <a:avLst/>
          </a:prstGeom>
        </p:spPr>
      </p:pic>
      <p:sp>
        <p:nvSpPr>
          <p:cNvPr id="13" name="textruta 12">
            <a:extLst>
              <a:ext uri="{FF2B5EF4-FFF2-40B4-BE49-F238E27FC236}">
                <a16:creationId xmlns:a16="http://schemas.microsoft.com/office/drawing/2014/main" id="{FFFC9EBA-48FB-4C0B-9C57-0AEED54C7AEB}"/>
              </a:ext>
            </a:extLst>
          </p:cNvPr>
          <p:cNvSpPr txBox="1"/>
          <p:nvPr/>
        </p:nvSpPr>
        <p:spPr>
          <a:xfrm>
            <a:off x="589345" y="6040985"/>
            <a:ext cx="2666198" cy="338554"/>
          </a:xfrm>
          <a:prstGeom prst="rect">
            <a:avLst/>
          </a:prstGeom>
          <a:noFill/>
        </p:spPr>
        <p:txBody>
          <a:bodyPr wrap="square" rtlCol="0">
            <a:spAutoFit/>
          </a:bodyPr>
          <a:lstStyle/>
          <a:p>
            <a:r>
              <a:rPr lang="sv-SE" sz="1600" b="1"/>
              <a:t>Utan</a:t>
            </a:r>
            <a:r>
              <a:rPr lang="sv-SE" sz="1600"/>
              <a:t> en plan B</a:t>
            </a:r>
          </a:p>
        </p:txBody>
      </p:sp>
      <p:pic>
        <p:nvPicPr>
          <p:cNvPr id="7" name="Bildobjekt 6" descr="Bilden visar en bank som har arbetat med kontinuitetshantering och därför kan upprätthålla verksamheten som vanligt trots att de har drabbats av ett IT-avbrott.">
            <a:extLst>
              <a:ext uri="{FF2B5EF4-FFF2-40B4-BE49-F238E27FC236}">
                <a16:creationId xmlns:a16="http://schemas.microsoft.com/office/drawing/2014/main" id="{36B24739-037B-4B91-93B1-9D0ACD212E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192" y="1644374"/>
            <a:ext cx="10686329" cy="4286758"/>
          </a:xfrm>
          <a:prstGeom prst="rect">
            <a:avLst/>
          </a:prstGeom>
        </p:spPr>
      </p:pic>
      <p:sp>
        <p:nvSpPr>
          <p:cNvPr id="8" name="textruta 7">
            <a:extLst>
              <a:ext uri="{FF2B5EF4-FFF2-40B4-BE49-F238E27FC236}">
                <a16:creationId xmlns:a16="http://schemas.microsoft.com/office/drawing/2014/main" id="{47B8829A-0C72-4C20-82D0-AAABE4054CEA}"/>
              </a:ext>
            </a:extLst>
          </p:cNvPr>
          <p:cNvSpPr txBox="1"/>
          <p:nvPr/>
        </p:nvSpPr>
        <p:spPr>
          <a:xfrm>
            <a:off x="589345" y="6040985"/>
            <a:ext cx="2666198" cy="338554"/>
          </a:xfrm>
          <a:prstGeom prst="rect">
            <a:avLst/>
          </a:prstGeom>
          <a:noFill/>
        </p:spPr>
        <p:txBody>
          <a:bodyPr wrap="square" rtlCol="0">
            <a:spAutoFit/>
          </a:bodyPr>
          <a:lstStyle/>
          <a:p>
            <a:r>
              <a:rPr lang="sv-SE" sz="1600" b="1"/>
              <a:t>Med</a:t>
            </a:r>
            <a:r>
              <a:rPr lang="sv-SE" sz="1600"/>
              <a:t> en plan B</a:t>
            </a:r>
          </a:p>
        </p:txBody>
      </p:sp>
      <p:cxnSp>
        <p:nvCxnSpPr>
          <p:cNvPr id="10" name="Rak koppling 9">
            <a:extLst>
              <a:ext uri="{FF2B5EF4-FFF2-40B4-BE49-F238E27FC236}">
                <a16:creationId xmlns:a16="http://schemas.microsoft.com/office/drawing/2014/main" id="{EEAF4852-AF56-4D77-B755-2A4BF61D01A9}"/>
              </a:ext>
              <a:ext uri="{C183D7F6-B498-43B3-948B-1728B52AA6E4}">
                <adec:decorative xmlns:adec="http://schemas.microsoft.com/office/drawing/2017/decorative" val="1"/>
              </a:ext>
            </a:extLst>
          </p:cNvPr>
          <p:cNvCxnSpPr>
            <a:cxnSpLocks/>
          </p:cNvCxnSpPr>
          <p:nvPr/>
        </p:nvCxnSpPr>
        <p:spPr>
          <a:xfrm>
            <a:off x="550842" y="6040985"/>
            <a:ext cx="0" cy="33855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latshållare för innehåll 6" descr="En bild som visar frukt, clipart&#10;&#10;Automatiskt genererad beskrivning">
            <a:extLst>
              <a:ext uri="{FF2B5EF4-FFF2-40B4-BE49-F238E27FC236}">
                <a16:creationId xmlns:a16="http://schemas.microsoft.com/office/drawing/2014/main" id="{B6ACF64C-F756-861B-F7DC-DEC4621D1BC8}"/>
              </a:ext>
            </a:extLst>
          </p:cNvPr>
          <p:cNvPicPr>
            <a:picLocks noChangeAspect="1"/>
          </p:cNvPicPr>
          <p:nvPr/>
        </p:nvPicPr>
        <p:blipFill>
          <a:blip r:embed="rId5">
            <a:extLst>
              <a:ext uri="{28A0092B-C50C-407E-A947-70E740481C1C}">
                <a14:useLocalDpi xmlns:a14="http://schemas.microsoft.com/office/drawing/2010/main" val="0"/>
              </a:ext>
            </a:extLst>
          </a:blip>
          <a:srcRect t="72" r="3" b="3"/>
          <a:stretch/>
        </p:blipFill>
        <p:spPr>
          <a:xfrm>
            <a:off x="9074199" y="112543"/>
            <a:ext cx="1990822" cy="1531831"/>
          </a:xfrm>
          <a:prstGeom prst="rect">
            <a:avLst/>
          </a:prstGeom>
          <a:noFill/>
        </p:spPr>
      </p:pic>
    </p:spTree>
    <p:extLst>
      <p:ext uri="{BB962C8B-B14F-4D97-AF65-F5344CB8AC3E}">
        <p14:creationId xmlns:p14="http://schemas.microsoft.com/office/powerpoint/2010/main" val="33939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B70C88F-0E2F-AD2F-711D-C258911A795E}"/>
              </a:ext>
            </a:extLst>
          </p:cNvPr>
          <p:cNvSpPr>
            <a:spLocks noGrp="1"/>
          </p:cNvSpPr>
          <p:nvPr>
            <p:ph type="title"/>
          </p:nvPr>
        </p:nvSpPr>
        <p:spPr>
          <a:xfrm>
            <a:off x="1257480" y="735554"/>
            <a:ext cx="9970754" cy="642938"/>
          </a:xfrm>
        </p:spPr>
        <p:txBody>
          <a:bodyPr>
            <a:normAutofit fontScale="90000"/>
          </a:bodyPr>
          <a:lstStyle/>
          <a:p>
            <a:r>
              <a:rPr lang="en-US" err="1"/>
              <a:t>Inför</a:t>
            </a:r>
            <a:r>
              <a:rPr lang="en-US"/>
              <a:t> </a:t>
            </a:r>
            <a:r>
              <a:rPr lang="en-US" err="1"/>
              <a:t>Åtgärdsplan</a:t>
            </a:r>
            <a:endParaRPr lang="en-US"/>
          </a:p>
        </p:txBody>
      </p:sp>
      <p:graphicFrame>
        <p:nvGraphicFramePr>
          <p:cNvPr id="4" name="Platshållare för innehåll 3">
            <a:extLst>
              <a:ext uri="{FF2B5EF4-FFF2-40B4-BE49-F238E27FC236}">
                <a16:creationId xmlns:a16="http://schemas.microsoft.com/office/drawing/2014/main" id="{4001A63E-F98D-088E-909B-293E31C5817A}"/>
              </a:ext>
            </a:extLst>
          </p:cNvPr>
          <p:cNvGraphicFramePr>
            <a:graphicFrameLocks noGrp="1"/>
          </p:cNvGraphicFramePr>
          <p:nvPr>
            <p:ph sz="quarter" idx="13"/>
          </p:nvPr>
        </p:nvGraphicFramePr>
        <p:xfrm>
          <a:off x="1257480" y="2249026"/>
          <a:ext cx="9101630" cy="4015748"/>
        </p:xfrm>
        <a:graphic>
          <a:graphicData uri="http://schemas.openxmlformats.org/drawingml/2006/table">
            <a:tbl>
              <a:tblPr>
                <a:solidFill>
                  <a:srgbClr val="F2F2F2">
                    <a:alpha val="30196"/>
                  </a:srgbClr>
                </a:solidFill>
                <a:tableStyleId>{5C22544A-7EE6-4342-B048-85BDC9FD1C3A}</a:tableStyleId>
              </a:tblPr>
              <a:tblGrid>
                <a:gridCol w="1642451">
                  <a:extLst>
                    <a:ext uri="{9D8B030D-6E8A-4147-A177-3AD203B41FA5}">
                      <a16:colId xmlns:a16="http://schemas.microsoft.com/office/drawing/2014/main" val="2435755564"/>
                    </a:ext>
                  </a:extLst>
                </a:gridCol>
                <a:gridCol w="2393485">
                  <a:extLst>
                    <a:ext uri="{9D8B030D-6E8A-4147-A177-3AD203B41FA5}">
                      <a16:colId xmlns:a16="http://schemas.microsoft.com/office/drawing/2014/main" val="1559129129"/>
                    </a:ext>
                  </a:extLst>
                </a:gridCol>
                <a:gridCol w="1648921">
                  <a:extLst>
                    <a:ext uri="{9D8B030D-6E8A-4147-A177-3AD203B41FA5}">
                      <a16:colId xmlns:a16="http://schemas.microsoft.com/office/drawing/2014/main" val="2187723969"/>
                    </a:ext>
                  </a:extLst>
                </a:gridCol>
                <a:gridCol w="1827316">
                  <a:extLst>
                    <a:ext uri="{9D8B030D-6E8A-4147-A177-3AD203B41FA5}">
                      <a16:colId xmlns:a16="http://schemas.microsoft.com/office/drawing/2014/main" val="1550975794"/>
                    </a:ext>
                  </a:extLst>
                </a:gridCol>
                <a:gridCol w="1589457">
                  <a:extLst>
                    <a:ext uri="{9D8B030D-6E8A-4147-A177-3AD203B41FA5}">
                      <a16:colId xmlns:a16="http://schemas.microsoft.com/office/drawing/2014/main" val="4270218883"/>
                    </a:ext>
                  </a:extLst>
                </a:gridCol>
              </a:tblGrid>
              <a:tr h="286905">
                <a:tc>
                  <a:txBody>
                    <a:bodyPr/>
                    <a:lstStyle/>
                    <a:p>
                      <a:pPr algn="l" fontAlgn="b">
                        <a:buNone/>
                      </a:pPr>
                      <a:r>
                        <a:rPr lang="sv-SE" sz="1600" b="1" u="none" strike="noStrike" cap="none" spc="0">
                          <a:solidFill>
                            <a:schemeClr val="tx1"/>
                          </a:solidFill>
                          <a:effectLst/>
                        </a:rPr>
                        <a:t>Störning</a:t>
                      </a:r>
                      <a:endParaRPr lang="sv-SE" sz="1600" b="1" i="0" u="none" strike="noStrike" cap="none" spc="0">
                        <a:solidFill>
                          <a:schemeClr val="tx1"/>
                        </a:solidFill>
                        <a:effectLst/>
                        <a:latin typeface="Aharoni"/>
                      </a:endParaRPr>
                    </a:p>
                  </a:txBody>
                  <a:tcPr marL="78798" marR="4209" marT="60614" marB="60614" anchor="b">
                    <a:lnL w="38100" cap="flat" cmpd="sng" algn="ctr">
                      <a:noFill/>
                      <a:prstDash val="solid"/>
                    </a:lnL>
                    <a:lnR w="6350" cap="flat" cmpd="sng" algn="ctr">
                      <a:solidFill>
                        <a:schemeClr val="tx1">
                          <a:lumMod val="75000"/>
                          <a:lumOff val="25000"/>
                        </a:schemeClr>
                      </a:solid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b="1" u="none" strike="noStrike" cap="none" spc="0">
                          <a:solidFill>
                            <a:schemeClr val="tx1"/>
                          </a:solidFill>
                          <a:effectLst/>
                        </a:rPr>
                        <a:t>Vad inträffar då? </a:t>
                      </a:r>
                      <a:endParaRPr lang="sv-SE" sz="1600" b="1"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b="1" u="none" strike="noStrike" cap="none" spc="0">
                          <a:solidFill>
                            <a:schemeClr val="tx1"/>
                          </a:solidFill>
                          <a:effectLst/>
                        </a:rPr>
                        <a:t>Redundans</a:t>
                      </a:r>
                      <a:endParaRPr lang="sv-SE" sz="1600" b="1"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b="1" i="0" u="none" strike="noStrike" cap="none" spc="0">
                          <a:solidFill>
                            <a:schemeClr val="tx1"/>
                          </a:solidFill>
                          <a:effectLst/>
                          <a:latin typeface="Aharoni"/>
                        </a:rPr>
                        <a:t>Acceptabel?</a:t>
                      </a: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b="1" u="none" strike="noStrike" cap="none" spc="0">
                          <a:solidFill>
                            <a:schemeClr val="tx1"/>
                          </a:solidFill>
                          <a:effectLst/>
                        </a:rPr>
                        <a:t>Åtgärder? </a:t>
                      </a:r>
                      <a:endParaRPr lang="sv-SE" sz="1600" b="1"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38100" cap="flat" cmpd="sng" algn="ctr">
                      <a:no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2526277666"/>
                  </a:ext>
                </a:extLst>
              </a:tr>
              <a:tr h="286905">
                <a:tc>
                  <a:txBody>
                    <a:bodyPr/>
                    <a:lstStyle/>
                    <a:p>
                      <a:pPr algn="l" fontAlgn="b">
                        <a:buNone/>
                      </a:pPr>
                      <a:r>
                        <a:rPr lang="sv-SE" sz="1600" u="none" strike="noStrike" cap="none" spc="0">
                          <a:solidFill>
                            <a:schemeClr val="tx1"/>
                          </a:solidFill>
                          <a:effectLst/>
                        </a:rPr>
                        <a:t> IT-störning</a:t>
                      </a:r>
                      <a:endParaRPr lang="sv-SE" sz="1600" b="0" i="0" u="none" strike="noStrike" cap="none" spc="0">
                        <a:solidFill>
                          <a:schemeClr val="tx1"/>
                        </a:solidFill>
                        <a:effectLst/>
                        <a:latin typeface="Aharoni"/>
                      </a:endParaRPr>
                    </a:p>
                  </a:txBody>
                  <a:tcPr marL="78798" marR="4209" marT="60614" marB="60614" anchor="b">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3807437180"/>
                  </a:ext>
                </a:extLst>
              </a:tr>
              <a:tr h="286905">
                <a:tc>
                  <a:txBody>
                    <a:bodyPr/>
                    <a:lstStyle/>
                    <a:p>
                      <a:pPr algn="l" fontAlgn="b">
                        <a:buNone/>
                      </a:pPr>
                      <a:r>
                        <a:rPr lang="sv-SE" sz="1600" u="none" strike="noStrike" cap="none" spc="0">
                          <a:solidFill>
                            <a:schemeClr val="tx1"/>
                          </a:solidFill>
                          <a:effectLst/>
                        </a:rPr>
                        <a:t>Tid: </a:t>
                      </a:r>
                      <a:endParaRPr lang="sv-SE" sz="1600" b="0" i="0" u="none" strike="noStrike" cap="none" spc="0">
                        <a:solidFill>
                          <a:schemeClr val="tx1"/>
                        </a:solidFill>
                        <a:effectLst/>
                        <a:latin typeface="Aharoni"/>
                      </a:endParaRPr>
                    </a:p>
                  </a:txBody>
                  <a:tcPr marL="78798" marR="4209" marT="60614" marB="60614" anchor="b">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4277320490"/>
                  </a:ext>
                </a:extLst>
              </a:tr>
              <a:tr h="286905">
                <a:tc>
                  <a:txBody>
                    <a:bodyPr/>
                    <a:lstStyle/>
                    <a:p>
                      <a:pPr algn="l" fontAlgn="b">
                        <a:buNone/>
                      </a:pPr>
                      <a:r>
                        <a:rPr lang="sv-SE" sz="1600" u="none" strike="noStrike" cap="none" spc="0">
                          <a:solidFill>
                            <a:schemeClr val="tx1"/>
                          </a:solidFill>
                          <a:effectLst/>
                        </a:rPr>
                        <a:t>1-3 h</a:t>
                      </a:r>
                      <a:endParaRPr lang="sv-SE" sz="1600" b="0" i="0" u="none" strike="noStrike" cap="none" spc="0">
                        <a:solidFill>
                          <a:schemeClr val="tx1"/>
                        </a:solidFill>
                        <a:effectLst/>
                        <a:latin typeface="Aharoni"/>
                      </a:endParaRPr>
                    </a:p>
                  </a:txBody>
                  <a:tcPr marL="78798" marR="4209" marT="60614" marB="60614" anchor="b">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3801771495"/>
                  </a:ext>
                </a:extLst>
              </a:tr>
              <a:tr h="286905">
                <a:tc>
                  <a:txBody>
                    <a:bodyPr/>
                    <a:lstStyle/>
                    <a:p>
                      <a:pPr algn="l" fontAlgn="b">
                        <a:buNone/>
                      </a:pPr>
                      <a:r>
                        <a:rPr lang="sv-SE" sz="1600" u="none" strike="noStrike" cap="none" spc="0">
                          <a:solidFill>
                            <a:schemeClr val="tx1"/>
                          </a:solidFill>
                          <a:effectLst/>
                        </a:rPr>
                        <a:t>3-6h</a:t>
                      </a:r>
                      <a:endParaRPr lang="sv-SE" sz="1600" b="0" i="0" u="none" strike="noStrike" cap="none" spc="0">
                        <a:solidFill>
                          <a:schemeClr val="tx1"/>
                        </a:solidFill>
                        <a:effectLst/>
                        <a:latin typeface="Aharoni"/>
                      </a:endParaRPr>
                    </a:p>
                  </a:txBody>
                  <a:tcPr marL="78798" marR="4209" marT="60614" marB="60614" anchor="b">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618753022"/>
                  </a:ext>
                </a:extLst>
              </a:tr>
              <a:tr h="286905">
                <a:tc>
                  <a:txBody>
                    <a:bodyPr/>
                    <a:lstStyle/>
                    <a:p>
                      <a:pPr algn="l" fontAlgn="b">
                        <a:buNone/>
                      </a:pPr>
                      <a:r>
                        <a:rPr lang="sv-SE" sz="1600" u="none" strike="noStrike" cap="none" spc="0">
                          <a:solidFill>
                            <a:schemeClr val="tx1"/>
                          </a:solidFill>
                          <a:effectLst/>
                        </a:rPr>
                        <a:t>12 timmar</a:t>
                      </a:r>
                      <a:endParaRPr lang="sv-SE" sz="1600" b="0" i="0" u="none" strike="noStrike" cap="none" spc="0">
                        <a:solidFill>
                          <a:schemeClr val="tx1"/>
                        </a:solidFill>
                        <a:effectLst/>
                        <a:latin typeface="Aharoni"/>
                      </a:endParaRPr>
                    </a:p>
                  </a:txBody>
                  <a:tcPr marL="78798" marR="4209" marT="60614" marB="60614" anchor="b">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4110486302"/>
                  </a:ext>
                </a:extLst>
              </a:tr>
              <a:tr h="286905">
                <a:tc>
                  <a:txBody>
                    <a:bodyPr/>
                    <a:lstStyle/>
                    <a:p>
                      <a:pPr algn="l" fontAlgn="b">
                        <a:buNone/>
                      </a:pPr>
                      <a:r>
                        <a:rPr lang="sv-SE" sz="1600" u="none" strike="noStrike" cap="none" spc="0">
                          <a:solidFill>
                            <a:schemeClr val="tx1"/>
                          </a:solidFill>
                          <a:effectLst/>
                        </a:rPr>
                        <a:t>24 timmar</a:t>
                      </a:r>
                      <a:endParaRPr lang="sv-SE" sz="1600" b="0" i="0" u="none" strike="noStrike" cap="none" spc="0">
                        <a:solidFill>
                          <a:schemeClr val="tx1"/>
                        </a:solidFill>
                        <a:effectLst/>
                        <a:latin typeface="Aharoni"/>
                      </a:endParaRPr>
                    </a:p>
                  </a:txBody>
                  <a:tcPr marL="78798" marR="4209" marT="60614" marB="60614" anchor="b">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4273134000"/>
                  </a:ext>
                </a:extLst>
              </a:tr>
              <a:tr h="286905">
                <a:tc>
                  <a:txBody>
                    <a:bodyPr/>
                    <a:lstStyle/>
                    <a:p>
                      <a:pPr algn="l" fontAlgn="b">
                        <a:buNone/>
                      </a:pPr>
                      <a:r>
                        <a:rPr lang="sv-SE" sz="1600" u="none" strike="noStrike" cap="none" spc="0">
                          <a:solidFill>
                            <a:schemeClr val="tx1"/>
                          </a:solidFill>
                          <a:effectLst/>
                        </a:rPr>
                        <a:t>1-3 dagar</a:t>
                      </a:r>
                      <a:endParaRPr lang="sv-SE" sz="1600" b="0" i="0" u="none" strike="noStrike" cap="none" spc="0">
                        <a:solidFill>
                          <a:schemeClr val="tx1"/>
                        </a:solidFill>
                        <a:effectLst/>
                        <a:latin typeface="Aharoni"/>
                      </a:endParaRPr>
                    </a:p>
                  </a:txBody>
                  <a:tcPr marL="78798" marR="4209" marT="60614" marB="60614" anchor="b">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2503934258"/>
                  </a:ext>
                </a:extLst>
              </a:tr>
              <a:tr h="286905">
                <a:tc>
                  <a:txBody>
                    <a:bodyPr/>
                    <a:lstStyle/>
                    <a:p>
                      <a:pPr algn="l" fontAlgn="b">
                        <a:buNone/>
                      </a:pPr>
                      <a:r>
                        <a:rPr lang="sv-SE" sz="1600" u="none" strike="noStrike" cap="none" spc="0">
                          <a:solidFill>
                            <a:schemeClr val="tx1"/>
                          </a:solidFill>
                          <a:effectLst/>
                        </a:rPr>
                        <a:t>3-5 dagar</a:t>
                      </a:r>
                      <a:endParaRPr lang="sv-SE" sz="1600" b="0" i="0" u="none" strike="noStrike" cap="none" spc="0">
                        <a:solidFill>
                          <a:schemeClr val="tx1"/>
                        </a:solidFill>
                        <a:effectLst/>
                        <a:latin typeface="Aharoni"/>
                      </a:endParaRPr>
                    </a:p>
                  </a:txBody>
                  <a:tcPr marL="78798" marR="4209" marT="60614" marB="60614" anchor="b">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3819384547"/>
                  </a:ext>
                </a:extLst>
              </a:tr>
              <a:tr h="286905">
                <a:tc>
                  <a:txBody>
                    <a:bodyPr/>
                    <a:lstStyle/>
                    <a:p>
                      <a:pPr algn="l" fontAlgn="b">
                        <a:buNone/>
                      </a:pPr>
                      <a:r>
                        <a:rPr lang="sv-SE" sz="1600" u="none" strike="noStrike" cap="none" spc="0">
                          <a:solidFill>
                            <a:schemeClr val="tx1"/>
                          </a:solidFill>
                          <a:effectLst/>
                        </a:rPr>
                        <a:t>1-2 veckor</a:t>
                      </a:r>
                      <a:endParaRPr lang="sv-SE" sz="1600" b="0" i="0" u="none" strike="noStrike" cap="none" spc="0">
                        <a:solidFill>
                          <a:schemeClr val="tx1"/>
                        </a:solidFill>
                        <a:effectLst/>
                        <a:latin typeface="Aharoni"/>
                      </a:endParaRPr>
                    </a:p>
                  </a:txBody>
                  <a:tcPr marL="78798" marR="4209" marT="60614" marB="60614" anchor="b">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4179725741"/>
                  </a:ext>
                </a:extLst>
              </a:tr>
              <a:tr h="286905">
                <a:tc>
                  <a:txBody>
                    <a:bodyPr/>
                    <a:lstStyle/>
                    <a:p>
                      <a:pPr algn="l" fontAlgn="b">
                        <a:buNone/>
                      </a:pPr>
                      <a:r>
                        <a:rPr lang="sv-SE" sz="1600" u="none" strike="noStrike" cap="none" spc="0">
                          <a:solidFill>
                            <a:schemeClr val="tx1"/>
                          </a:solidFill>
                          <a:effectLst/>
                        </a:rPr>
                        <a:t>månader</a:t>
                      </a:r>
                      <a:endParaRPr lang="sv-SE" sz="1600" b="0" i="0" u="none" strike="noStrike" cap="none" spc="0">
                        <a:solidFill>
                          <a:schemeClr val="tx1"/>
                        </a:solidFill>
                        <a:effectLst/>
                        <a:latin typeface="Aharoni"/>
                      </a:endParaRPr>
                    </a:p>
                  </a:txBody>
                  <a:tcPr marL="78798" marR="4209" marT="60614" marB="60614" anchor="b">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a:txBody>
                    <a:bodyPr/>
                    <a:lstStyle/>
                    <a:p>
                      <a:pPr algn="l" fontAlgn="b">
                        <a:buNone/>
                      </a:pPr>
                      <a:r>
                        <a:rPr lang="sv-SE" sz="1600" u="none" strike="noStrike" cap="none" spc="0">
                          <a:solidFill>
                            <a:schemeClr val="tx1"/>
                          </a:solidFill>
                          <a:effectLst/>
                        </a:rPr>
                        <a:t> </a:t>
                      </a:r>
                      <a:endParaRPr lang="sv-SE" sz="1600" b="0" i="0" u="none" strike="noStrike" cap="none" spc="0">
                        <a:solidFill>
                          <a:schemeClr val="tx1"/>
                        </a:solidFill>
                        <a:effectLst/>
                        <a:latin typeface="Aharoni"/>
                      </a:endParaRPr>
                    </a:p>
                  </a:txBody>
                  <a:tcPr marL="78798" marR="4209" marT="60614" marB="60614" anchor="b">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3674723548"/>
                  </a:ext>
                </a:extLst>
              </a:tr>
            </a:tbl>
          </a:graphicData>
        </a:graphic>
      </p:graphicFrame>
    </p:spTree>
    <p:extLst>
      <p:ext uri="{BB962C8B-B14F-4D97-AF65-F5344CB8AC3E}">
        <p14:creationId xmlns:p14="http://schemas.microsoft.com/office/powerpoint/2010/main" val="4155829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ED9316BD-04A5-12E6-54C0-2DE219597244}"/>
              </a:ext>
            </a:extLst>
          </p:cNvPr>
          <p:cNvSpPr/>
          <p:nvPr/>
        </p:nvSpPr>
        <p:spPr>
          <a:xfrm>
            <a:off x="10911840" y="6187440"/>
            <a:ext cx="1280160" cy="670560"/>
          </a:xfrm>
          <a:prstGeom prst="rect">
            <a:avLst/>
          </a:prstGeom>
          <a:solidFill>
            <a:srgbClr val="4A4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ktangel 2">
            <a:extLst>
              <a:ext uri="{FF2B5EF4-FFF2-40B4-BE49-F238E27FC236}">
                <a16:creationId xmlns:a16="http://schemas.microsoft.com/office/drawing/2014/main" id="{C6CDF074-2978-B209-A15F-1FC40DFA8B3D}"/>
              </a:ext>
            </a:extLst>
          </p:cNvPr>
          <p:cNvSpPr>
            <a:spLocks/>
          </p:cNvSpPr>
          <p:nvPr/>
        </p:nvSpPr>
        <p:spPr>
          <a:xfrm>
            <a:off x="0" y="0"/>
            <a:ext cx="12192000" cy="176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83" name="Ellips 82">
            <a:extLst>
              <a:ext uri="{FF2B5EF4-FFF2-40B4-BE49-F238E27FC236}">
                <a16:creationId xmlns:a16="http://schemas.microsoft.com/office/drawing/2014/main" id="{101B5F39-5067-35E0-AF13-758830ECF4AB}"/>
              </a:ext>
            </a:extLst>
          </p:cNvPr>
          <p:cNvSpPr/>
          <p:nvPr/>
        </p:nvSpPr>
        <p:spPr>
          <a:xfrm>
            <a:off x="281656" y="193541"/>
            <a:ext cx="1337468" cy="13374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1" u="none" strike="noStrike" kern="1200" cap="none" spc="0" normalizeH="0" baseline="0" noProof="0">
              <a:ln>
                <a:noFill/>
              </a:ln>
              <a:solidFill>
                <a:sysClr val="windowText" lastClr="000000"/>
              </a:solidFill>
              <a:effectLst/>
              <a:uLnTx/>
              <a:uFillTx/>
              <a:latin typeface="Arial"/>
              <a:ea typeface="+mn-ea"/>
              <a:cs typeface="+mn-cs"/>
            </a:endParaRPr>
          </a:p>
        </p:txBody>
      </p:sp>
      <p:sp>
        <p:nvSpPr>
          <p:cNvPr id="6" name="Rubrik 5">
            <a:extLst>
              <a:ext uri="{FF2B5EF4-FFF2-40B4-BE49-F238E27FC236}">
                <a16:creationId xmlns:a16="http://schemas.microsoft.com/office/drawing/2014/main" id="{949C7764-7B17-7041-2471-89AD7637A562}"/>
              </a:ext>
            </a:extLst>
          </p:cNvPr>
          <p:cNvSpPr txBox="1">
            <a:spLocks/>
          </p:cNvSpPr>
          <p:nvPr/>
        </p:nvSpPr>
        <p:spPr>
          <a:xfrm>
            <a:off x="1900779" y="461558"/>
            <a:ext cx="4056071" cy="3391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b="1" i="1" u="none" strike="noStrike" kern="1200" cap="none" spc="0" normalizeH="0" baseline="0" noProof="0">
                <a:ln>
                  <a:noFill/>
                </a:ln>
                <a:solidFill>
                  <a:srgbClr val="CDA9BC"/>
                </a:solidFill>
                <a:effectLst/>
                <a:uLnTx/>
                <a:uFillTx/>
                <a:latin typeface="Century Gothic"/>
                <a:ea typeface="+mj-ea"/>
                <a:cs typeface="+mj-cs"/>
              </a:rPr>
              <a:t>Riskbedömning</a:t>
            </a:r>
            <a:endParaRPr kumimoji="0" lang="sv-SE" sz="1400" b="1" i="1" u="none" strike="noStrike" kern="1200" cap="none" spc="0" normalizeH="0" baseline="0" noProof="0">
              <a:ln>
                <a:noFill/>
              </a:ln>
              <a:solidFill>
                <a:srgbClr val="CDA9BC"/>
              </a:solidFill>
              <a:effectLst/>
              <a:uLnTx/>
              <a:uFillTx/>
              <a:latin typeface="Century Gothic"/>
              <a:ea typeface="+mj-ea"/>
              <a:cs typeface="+mj-cs"/>
            </a:endParaRPr>
          </a:p>
        </p:txBody>
      </p:sp>
      <p:sp>
        <p:nvSpPr>
          <p:cNvPr id="2" name="Rubrik 1"/>
          <p:cNvSpPr>
            <a:spLocks noGrp="1"/>
          </p:cNvSpPr>
          <p:nvPr>
            <p:ph type="title"/>
          </p:nvPr>
        </p:nvSpPr>
        <p:spPr>
          <a:xfrm>
            <a:off x="1900779" y="882548"/>
            <a:ext cx="6547207" cy="516224"/>
          </a:xfrm>
        </p:spPr>
        <p:txBody>
          <a:bodyPr/>
          <a:lstStyle/>
          <a:p>
            <a:r>
              <a:rPr lang="sv-SE" sz="2800"/>
              <a:t>Mall riskbild</a:t>
            </a:r>
          </a:p>
        </p:txBody>
      </p:sp>
      <p:sp>
        <p:nvSpPr>
          <p:cNvPr id="36" name="Rektangel 35">
            <a:extLst>
              <a:ext uri="{FF2B5EF4-FFF2-40B4-BE49-F238E27FC236}">
                <a16:creationId xmlns:a16="http://schemas.microsoft.com/office/drawing/2014/main" id="{6F055239-1BEE-9EE6-361C-EC7940655DC4}"/>
              </a:ext>
            </a:extLst>
          </p:cNvPr>
          <p:cNvSpPr/>
          <p:nvPr/>
        </p:nvSpPr>
        <p:spPr>
          <a:xfrm>
            <a:off x="370556" y="1665581"/>
            <a:ext cx="11686701" cy="460448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37" name="Tabell 36">
            <a:extLst>
              <a:ext uri="{FF2B5EF4-FFF2-40B4-BE49-F238E27FC236}">
                <a16:creationId xmlns:a16="http://schemas.microsoft.com/office/drawing/2014/main" id="{3E54106E-999C-62E3-01B5-EE17E3958CEA}"/>
              </a:ext>
            </a:extLst>
          </p:cNvPr>
          <p:cNvGraphicFramePr>
            <a:graphicFrameLocks noGrp="1"/>
          </p:cNvGraphicFramePr>
          <p:nvPr/>
        </p:nvGraphicFramePr>
        <p:xfrm>
          <a:off x="319757" y="1563981"/>
          <a:ext cx="11638897" cy="4846320"/>
        </p:xfrm>
        <a:graphic>
          <a:graphicData uri="http://schemas.openxmlformats.org/drawingml/2006/table">
            <a:tbl>
              <a:tblPr firstRow="1" firstCol="1" bandRow="1">
                <a:tableStyleId>{21E4AEA4-8DFA-4A89-87EB-49C32662AFE0}</a:tableStyleId>
              </a:tblPr>
              <a:tblGrid>
                <a:gridCol w="1648743">
                  <a:extLst>
                    <a:ext uri="{9D8B030D-6E8A-4147-A177-3AD203B41FA5}">
                      <a16:colId xmlns:a16="http://schemas.microsoft.com/office/drawing/2014/main" val="750468204"/>
                    </a:ext>
                  </a:extLst>
                </a:gridCol>
                <a:gridCol w="1778000">
                  <a:extLst>
                    <a:ext uri="{9D8B030D-6E8A-4147-A177-3AD203B41FA5}">
                      <a16:colId xmlns:a16="http://schemas.microsoft.com/office/drawing/2014/main" val="2092799925"/>
                    </a:ext>
                  </a:extLst>
                </a:gridCol>
                <a:gridCol w="1739900">
                  <a:extLst>
                    <a:ext uri="{9D8B030D-6E8A-4147-A177-3AD203B41FA5}">
                      <a16:colId xmlns:a16="http://schemas.microsoft.com/office/drawing/2014/main" val="3417166498"/>
                    </a:ext>
                  </a:extLst>
                </a:gridCol>
                <a:gridCol w="1930400">
                  <a:extLst>
                    <a:ext uri="{9D8B030D-6E8A-4147-A177-3AD203B41FA5}">
                      <a16:colId xmlns:a16="http://schemas.microsoft.com/office/drawing/2014/main" val="1788799182"/>
                    </a:ext>
                  </a:extLst>
                </a:gridCol>
                <a:gridCol w="1435100">
                  <a:extLst>
                    <a:ext uri="{9D8B030D-6E8A-4147-A177-3AD203B41FA5}">
                      <a16:colId xmlns:a16="http://schemas.microsoft.com/office/drawing/2014/main" val="3720880015"/>
                    </a:ext>
                  </a:extLst>
                </a:gridCol>
                <a:gridCol w="1130300">
                  <a:extLst>
                    <a:ext uri="{9D8B030D-6E8A-4147-A177-3AD203B41FA5}">
                      <a16:colId xmlns:a16="http://schemas.microsoft.com/office/drawing/2014/main" val="2329468272"/>
                    </a:ext>
                  </a:extLst>
                </a:gridCol>
                <a:gridCol w="1976454">
                  <a:extLst>
                    <a:ext uri="{9D8B030D-6E8A-4147-A177-3AD203B41FA5}">
                      <a16:colId xmlns:a16="http://schemas.microsoft.com/office/drawing/2014/main" val="2193788040"/>
                    </a:ext>
                  </a:extLst>
                </a:gridCol>
              </a:tblGrid>
              <a:tr h="1073336">
                <a:tc>
                  <a:txBody>
                    <a:bodyPr/>
                    <a:lstStyle/>
                    <a:p>
                      <a:pPr algn="l"/>
                      <a:r>
                        <a:rPr lang="sv-SE" sz="1400" b="1" kern="1200">
                          <a:solidFill>
                            <a:schemeClr val="bg1"/>
                          </a:solidFill>
                          <a:latin typeface="+mn-lt"/>
                          <a:ea typeface="+mn-ea"/>
                          <a:cs typeface="+mn-cs"/>
                        </a:rPr>
                        <a:t>Resurs</a:t>
                      </a:r>
                    </a:p>
                  </a:txBody>
                  <a:tcPr marL="137160" marR="137160" marT="137160" marB="13716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4B32"/>
                    </a:solidFill>
                  </a:tcPr>
                </a:tc>
                <a:tc>
                  <a:txBody>
                    <a:bodyPr/>
                    <a:lstStyle/>
                    <a:p>
                      <a:pPr algn="l"/>
                      <a:r>
                        <a:rPr lang="sv-SE" sz="1400">
                          <a:solidFill>
                            <a:schemeClr val="bg1"/>
                          </a:solidFill>
                          <a:latin typeface="+mj-lt"/>
                        </a:rPr>
                        <a:t>Vad kan inträffa? </a:t>
                      </a:r>
                      <a:br>
                        <a:rPr lang="sv-SE" sz="1400">
                          <a:solidFill>
                            <a:schemeClr val="bg1"/>
                          </a:solidFill>
                          <a:latin typeface="+mj-lt"/>
                        </a:rPr>
                      </a:br>
                      <a:r>
                        <a:rPr lang="sv-SE" sz="1400" i="1">
                          <a:solidFill>
                            <a:schemeClr val="bg1"/>
                          </a:solidFill>
                          <a:latin typeface="+mj-lt"/>
                        </a:rPr>
                        <a:t>Ange ett urval av riskhändelser</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5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u="none" strike="noStrike" kern="1200" cap="none" spc="0" normalizeH="0" baseline="0" noProof="0">
                          <a:ln>
                            <a:noFill/>
                          </a:ln>
                          <a:solidFill>
                            <a:schemeClr val="bg1"/>
                          </a:solidFill>
                          <a:effectLst/>
                          <a:uLnTx/>
                          <a:uFillTx/>
                          <a:latin typeface="+mn-lt"/>
                          <a:ea typeface="+mn-ea"/>
                          <a:cs typeface="+mn-cs"/>
                        </a:rPr>
                        <a:t>Vad har vi för redundans </a:t>
                      </a:r>
                      <a:r>
                        <a:rPr kumimoji="0" lang="sv-SE" sz="1400" b="1" i="1" u="none" strike="noStrike" kern="1200" cap="none" spc="0" normalizeH="0" baseline="0" noProof="0">
                          <a:ln>
                            <a:noFill/>
                          </a:ln>
                          <a:solidFill>
                            <a:schemeClr val="bg1"/>
                          </a:solidFill>
                          <a:effectLst/>
                          <a:uLnTx/>
                          <a:uFillTx/>
                          <a:latin typeface="+mn-lt"/>
                          <a:ea typeface="+mn-ea"/>
                          <a:cs typeface="+mn-cs"/>
                        </a:rPr>
                        <a:t>(inkl. </a:t>
                      </a:r>
                      <a:br>
                        <a:rPr kumimoji="0" lang="sv-SE" sz="1400" b="1" i="1" u="none" strike="noStrike" kern="1200" cap="none" spc="0" normalizeH="0" baseline="0" noProof="0">
                          <a:ln>
                            <a:noFill/>
                          </a:ln>
                          <a:solidFill>
                            <a:schemeClr val="bg1"/>
                          </a:solidFill>
                          <a:effectLst/>
                          <a:uLnTx/>
                          <a:uFillTx/>
                          <a:latin typeface="+mn-lt"/>
                          <a:ea typeface="+mn-ea"/>
                          <a:cs typeface="+mn-cs"/>
                        </a:rPr>
                      </a:br>
                      <a:r>
                        <a:rPr kumimoji="0" lang="sv-SE" sz="1400" b="1" i="1" u="none" strike="noStrike" kern="1200" cap="none" spc="0" normalizeH="0" baseline="0" noProof="0">
                          <a:ln>
                            <a:noFill/>
                          </a:ln>
                          <a:solidFill>
                            <a:schemeClr val="bg1"/>
                          </a:solidFill>
                          <a:effectLst/>
                          <a:uLnTx/>
                          <a:uFillTx/>
                          <a:latin typeface="+mn-lt"/>
                          <a:ea typeface="+mn-ea"/>
                          <a:cs typeface="+mn-cs"/>
                        </a:rPr>
                        <a:t>alternativa arbetssätt och andra åtgärder)</a:t>
                      </a:r>
                      <a:r>
                        <a:rPr kumimoji="0" lang="sv-SE" sz="1400" b="1" i="0" u="none" strike="noStrike" kern="1200" cap="none" spc="0" normalizeH="0" baseline="0" noProof="0">
                          <a:ln>
                            <a:noFill/>
                          </a:ln>
                          <a:solidFill>
                            <a:schemeClr val="bg1"/>
                          </a:solidFill>
                          <a:effectLst/>
                          <a:uLnTx/>
                          <a:uFillTx/>
                          <a:latin typeface="+mn-lt"/>
                          <a:ea typeface="+mn-ea"/>
                          <a:cs typeface="+mn-cs"/>
                        </a:rPr>
                        <a:t>?</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47D9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chemeClr val="bg1"/>
                          </a:solidFill>
                          <a:effectLst/>
                          <a:uLnTx/>
                          <a:uFillTx/>
                          <a:latin typeface="Century Gothic"/>
                          <a:ea typeface="+mn-ea"/>
                          <a:cs typeface="+mn-cs"/>
                        </a:rPr>
                        <a:t>Vid inträffad riskhändelse – kan vi återställa den prioriterade aktiviteten/</a:t>
                      </a:r>
                      <a:br>
                        <a:rPr kumimoji="0" lang="sv-SE" sz="1400" b="1" i="0" u="none" strike="noStrike" kern="1200" cap="none" spc="0" normalizeH="0" baseline="0" noProof="0">
                          <a:ln>
                            <a:noFill/>
                          </a:ln>
                          <a:solidFill>
                            <a:schemeClr val="bg1"/>
                          </a:solidFill>
                          <a:effectLst/>
                          <a:uLnTx/>
                          <a:uFillTx/>
                          <a:latin typeface="Century Gothic"/>
                          <a:ea typeface="+mn-ea"/>
                          <a:cs typeface="+mn-cs"/>
                        </a:rPr>
                      </a:br>
                      <a:r>
                        <a:rPr kumimoji="0" lang="sv-SE" sz="1400" b="1" i="0" u="none" strike="noStrike" kern="1200" cap="none" spc="0" normalizeH="0" baseline="0" noProof="0">
                          <a:ln>
                            <a:noFill/>
                          </a:ln>
                          <a:solidFill>
                            <a:schemeClr val="bg1"/>
                          </a:solidFill>
                          <a:effectLst/>
                          <a:uLnTx/>
                          <a:uFillTx/>
                          <a:latin typeface="Century Gothic"/>
                          <a:ea typeface="+mn-ea"/>
                          <a:cs typeface="+mn-cs"/>
                        </a:rPr>
                        <a:t>resursen i tid?</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5279"/>
                    </a:solidFill>
                  </a:tcPr>
                </a:tc>
                <a:tc>
                  <a:txBody>
                    <a:bodyPr/>
                    <a:lstStyle/>
                    <a:p>
                      <a:pPr algn="l"/>
                      <a:r>
                        <a:rPr lang="sv-SE" sz="1400">
                          <a:solidFill>
                            <a:schemeClr val="bg1"/>
                          </a:solidFill>
                          <a:latin typeface="+mj-lt"/>
                        </a:rPr>
                        <a:t>Bedöms </a:t>
                      </a:r>
                      <a:br>
                        <a:rPr lang="sv-SE" sz="1400">
                          <a:solidFill>
                            <a:schemeClr val="bg1"/>
                          </a:solidFill>
                          <a:latin typeface="+mj-lt"/>
                        </a:rPr>
                      </a:br>
                      <a:r>
                        <a:rPr lang="sv-SE" sz="1400">
                          <a:solidFill>
                            <a:schemeClr val="bg1"/>
                          </a:solidFill>
                          <a:latin typeface="+mj-lt"/>
                        </a:rPr>
                        <a:t>risken som acceptabel? </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47D9A"/>
                    </a:solidFill>
                  </a:tcPr>
                </a:tc>
                <a:tc>
                  <a:txBody>
                    <a:bodyPr/>
                    <a:lstStyle/>
                    <a:p>
                      <a:pPr algn="l"/>
                      <a:r>
                        <a:rPr lang="sv-SE" sz="1400" b="1" kern="1200">
                          <a:solidFill>
                            <a:schemeClr val="bg1"/>
                          </a:solidFill>
                          <a:latin typeface="+mj-lt"/>
                          <a:ea typeface="+mn-ea"/>
                          <a:cs typeface="+mn-cs"/>
                        </a:rPr>
                        <a:t>Behövs åtgärder</a:t>
                      </a:r>
                      <a:br>
                        <a:rPr lang="sv-SE" sz="1400" b="1" kern="1200">
                          <a:solidFill>
                            <a:schemeClr val="bg1"/>
                          </a:solidFill>
                          <a:latin typeface="+mj-lt"/>
                          <a:ea typeface="+mn-ea"/>
                          <a:cs typeface="+mn-cs"/>
                        </a:rPr>
                      </a:br>
                      <a:r>
                        <a:rPr lang="sv-SE" sz="1400" b="1" kern="1200">
                          <a:solidFill>
                            <a:schemeClr val="bg1"/>
                          </a:solidFill>
                          <a:latin typeface="+mj-lt"/>
                          <a:ea typeface="+mn-ea"/>
                          <a:cs typeface="+mn-cs"/>
                        </a:rPr>
                        <a:t>för att säkra resursen?</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5279"/>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1400" u="none" strike="noStrike" kern="1200" cap="none" spc="0" normalizeH="0" baseline="0" noProof="0">
                          <a:ln>
                            <a:noFill/>
                          </a:ln>
                          <a:solidFill>
                            <a:schemeClr val="bg1"/>
                          </a:solidFill>
                          <a:effectLst/>
                          <a:uLnTx/>
                          <a:uFillTx/>
                          <a:latin typeface="+mj-lt"/>
                        </a:rPr>
                        <a:t>Behövs det en kontinuitetsplan </a:t>
                      </a:r>
                      <a:br>
                        <a:rPr kumimoji="0" lang="sv-SE" sz="1400" u="none" strike="noStrike" kern="1200" cap="none" spc="0" normalizeH="0" baseline="0" noProof="0">
                          <a:ln>
                            <a:noFill/>
                          </a:ln>
                          <a:solidFill>
                            <a:schemeClr val="bg1"/>
                          </a:solidFill>
                          <a:effectLst/>
                          <a:uLnTx/>
                          <a:uFillTx/>
                          <a:latin typeface="+mj-lt"/>
                        </a:rPr>
                      </a:br>
                      <a:r>
                        <a:rPr kumimoji="0" lang="sv-SE" sz="1400" u="none" strike="noStrike" kern="1200" cap="none" spc="0" normalizeH="0" baseline="0" noProof="0">
                          <a:ln>
                            <a:noFill/>
                          </a:ln>
                          <a:solidFill>
                            <a:schemeClr val="bg1"/>
                          </a:solidFill>
                          <a:effectLst/>
                          <a:uLnTx/>
                          <a:uFillTx/>
                          <a:latin typeface="+mj-lt"/>
                        </a:rPr>
                        <a:t>om den prioriterade aktiviteten/resursen </a:t>
                      </a:r>
                      <a:br>
                        <a:rPr kumimoji="0" lang="sv-SE" sz="1400" u="none" strike="noStrike" kern="1200" cap="none" spc="0" normalizeH="0" baseline="0" noProof="0">
                          <a:ln>
                            <a:noFill/>
                          </a:ln>
                          <a:solidFill>
                            <a:schemeClr val="bg1"/>
                          </a:solidFill>
                          <a:effectLst/>
                          <a:uLnTx/>
                          <a:uFillTx/>
                          <a:latin typeface="+mj-lt"/>
                        </a:rPr>
                      </a:br>
                      <a:r>
                        <a:rPr kumimoji="0" lang="sv-SE" sz="1400" u="none" strike="noStrike" kern="1200" cap="none" spc="0" normalizeH="0" baseline="0" noProof="0">
                          <a:ln>
                            <a:noFill/>
                          </a:ln>
                          <a:solidFill>
                            <a:schemeClr val="bg1"/>
                          </a:solidFill>
                          <a:effectLst/>
                          <a:uLnTx/>
                          <a:uFillTx/>
                          <a:latin typeface="+mj-lt"/>
                        </a:rPr>
                        <a:t>faller bort?</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47D9A"/>
                    </a:solidFill>
                  </a:tcPr>
                </a:tc>
                <a:extLst>
                  <a:ext uri="{0D108BD9-81ED-4DB2-BD59-A6C34878D82A}">
                    <a16:rowId xmlns:a16="http://schemas.microsoft.com/office/drawing/2014/main" val="3077701559"/>
                  </a:ext>
                </a:extLst>
              </a:tr>
              <a:tr h="435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b="0">
                        <a:solidFill>
                          <a:schemeClr val="tx1"/>
                        </a:solidFill>
                        <a:latin typeface="+mn-lt"/>
                      </a:endParaRPr>
                    </a:p>
                  </a:txBody>
                  <a:tcPr marL="137160" marR="137160" marT="137160" marB="13716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u="none" strike="noStrike" kern="1200" cap="none" spc="0" normalizeH="0" baseline="0" noProof="0">
                        <a:ln>
                          <a:noFill/>
                        </a:ln>
                        <a:solidFill>
                          <a:schemeClr val="tx1"/>
                        </a:solidFill>
                        <a:effectLst/>
                        <a:uLnTx/>
                        <a:uFillTx/>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i="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5725461"/>
                  </a:ext>
                </a:extLst>
              </a:tr>
              <a:tr h="435507">
                <a:tc>
                  <a:txBody>
                    <a:bodyPr/>
                    <a:lstStyle/>
                    <a:p>
                      <a:pPr algn="l"/>
                      <a:endParaRPr lang="sv-SE" sz="1800" b="0">
                        <a:solidFill>
                          <a:schemeClr val="tx1"/>
                        </a:solidFill>
                        <a:latin typeface="+mn-lt"/>
                      </a:endParaRP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u="none" strike="noStrike" kern="1200" cap="none" spc="0" normalizeH="0" baseline="0" noProof="0">
                        <a:ln>
                          <a:noFill/>
                        </a:ln>
                        <a:solidFill>
                          <a:schemeClr val="tx1"/>
                        </a:solidFill>
                        <a:effectLst/>
                        <a:uLnTx/>
                        <a:uFillTx/>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i="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828595"/>
                  </a:ext>
                </a:extLst>
              </a:tr>
              <a:tr h="435507">
                <a:tc>
                  <a:txBody>
                    <a:bodyPr/>
                    <a:lstStyle/>
                    <a:p>
                      <a:pPr algn="l"/>
                      <a:endParaRPr lang="sv-SE" sz="1800" b="0">
                        <a:solidFill>
                          <a:schemeClr val="tx1"/>
                        </a:solidFill>
                        <a:latin typeface="+mn-lt"/>
                      </a:endParaRP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u="none" strike="noStrike" kern="1200" cap="none" spc="0" normalizeH="0" baseline="0" noProof="0">
                        <a:ln>
                          <a:noFill/>
                        </a:ln>
                        <a:solidFill>
                          <a:schemeClr val="tx1"/>
                        </a:solidFill>
                        <a:effectLst/>
                        <a:uLnTx/>
                        <a:uFillTx/>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i="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0228429"/>
                  </a:ext>
                </a:extLst>
              </a:tr>
              <a:tr h="435507">
                <a:tc>
                  <a:txBody>
                    <a:bodyPr/>
                    <a:lstStyle/>
                    <a:p>
                      <a:pPr algn="l"/>
                      <a:endParaRPr lang="sv-SE" sz="1800" b="0">
                        <a:solidFill>
                          <a:schemeClr val="tx1"/>
                        </a:solidFill>
                        <a:latin typeface="+mn-lt"/>
                      </a:endParaRP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u="none" strike="noStrike" kern="1200" cap="none" spc="0" normalizeH="0" baseline="0" noProof="0">
                        <a:ln>
                          <a:noFill/>
                        </a:ln>
                        <a:solidFill>
                          <a:schemeClr val="tx1"/>
                        </a:solidFill>
                        <a:effectLst/>
                        <a:uLnTx/>
                        <a:uFillTx/>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i="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9554906"/>
                  </a:ext>
                </a:extLst>
              </a:tr>
              <a:tr h="435507">
                <a:tc>
                  <a:txBody>
                    <a:bodyPr/>
                    <a:lstStyle/>
                    <a:p>
                      <a:pPr algn="l"/>
                      <a:endParaRPr lang="sv-SE" sz="1800" b="0">
                        <a:solidFill>
                          <a:schemeClr val="tx1"/>
                        </a:solidFill>
                        <a:latin typeface="+mn-lt"/>
                      </a:endParaRP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u="none" strike="noStrike" kern="1200" cap="none" spc="0" normalizeH="0" baseline="0" noProof="0">
                        <a:ln>
                          <a:noFill/>
                        </a:ln>
                        <a:solidFill>
                          <a:schemeClr val="tx1"/>
                        </a:solidFill>
                        <a:effectLst/>
                        <a:uLnTx/>
                        <a:uFillTx/>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i="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307637"/>
                  </a:ext>
                </a:extLst>
              </a:tr>
              <a:tr h="435507">
                <a:tc>
                  <a:txBody>
                    <a:bodyPr/>
                    <a:lstStyle/>
                    <a:p>
                      <a:pPr algn="l"/>
                      <a:endParaRPr lang="sv-SE" sz="1800" b="0">
                        <a:solidFill>
                          <a:schemeClr val="tx1"/>
                        </a:solidFill>
                        <a:latin typeface="+mn-lt"/>
                      </a:endParaRP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u="none" strike="noStrike" kern="1200" cap="none" spc="0" normalizeH="0" baseline="0" noProof="0">
                        <a:ln>
                          <a:noFill/>
                        </a:ln>
                        <a:solidFill>
                          <a:schemeClr val="tx1"/>
                        </a:solidFill>
                        <a:effectLst/>
                        <a:uLnTx/>
                        <a:uFillTx/>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i="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1937883"/>
                  </a:ext>
                </a:extLst>
              </a:tr>
            </a:tbl>
          </a:graphicData>
        </a:graphic>
      </p:graphicFrame>
      <p:grpSp>
        <p:nvGrpSpPr>
          <p:cNvPr id="4" name="Grupp 3">
            <a:extLst>
              <a:ext uri="{FF2B5EF4-FFF2-40B4-BE49-F238E27FC236}">
                <a16:creationId xmlns:a16="http://schemas.microsoft.com/office/drawing/2014/main" id="{1C04D844-3AC0-B48F-F6A7-CFBEBE39B9A0}"/>
              </a:ext>
            </a:extLst>
          </p:cNvPr>
          <p:cNvGrpSpPr/>
          <p:nvPr/>
        </p:nvGrpSpPr>
        <p:grpSpPr>
          <a:xfrm>
            <a:off x="473972" y="351767"/>
            <a:ext cx="1028049" cy="988139"/>
            <a:chOff x="5888875" y="3181346"/>
            <a:chExt cx="514020" cy="494065"/>
          </a:xfrm>
        </p:grpSpPr>
        <p:sp>
          <p:nvSpPr>
            <p:cNvPr id="5" name="Frihandsfigur: Form 4">
              <a:extLst>
                <a:ext uri="{FF2B5EF4-FFF2-40B4-BE49-F238E27FC236}">
                  <a16:creationId xmlns:a16="http://schemas.microsoft.com/office/drawing/2014/main" id="{DD6E928B-378F-689D-8564-35ADA08A7B25}"/>
                </a:ext>
              </a:extLst>
            </p:cNvPr>
            <p:cNvSpPr/>
            <p:nvPr/>
          </p:nvSpPr>
          <p:spPr>
            <a:xfrm>
              <a:off x="5888875" y="3487019"/>
              <a:ext cx="465442" cy="135528"/>
            </a:xfrm>
            <a:custGeom>
              <a:avLst/>
              <a:gdLst>
                <a:gd name="connsiteX0" fmla="*/ 553403 w 563022"/>
                <a:gd name="connsiteY0" fmla="*/ 150798 h 163942"/>
                <a:gd name="connsiteX1" fmla="*/ 414147 w 563022"/>
                <a:gd name="connsiteY1" fmla="*/ 26307 h 163942"/>
                <a:gd name="connsiteX2" fmla="*/ 387668 w 563022"/>
                <a:gd name="connsiteY2" fmla="*/ 3351 h 163942"/>
                <a:gd name="connsiteX3" fmla="*/ 359950 w 563022"/>
                <a:gd name="connsiteY3" fmla="*/ 399 h 163942"/>
                <a:gd name="connsiteX4" fmla="*/ 0 w 563022"/>
                <a:gd name="connsiteY4" fmla="*/ 163943 h 163942"/>
                <a:gd name="connsiteX5" fmla="*/ 563023 w 563022"/>
                <a:gd name="connsiteY5" fmla="*/ 150798 h 163942"/>
                <a:gd name="connsiteX6" fmla="*/ 553498 w 563022"/>
                <a:gd name="connsiteY6" fmla="*/ 150798 h 16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022" h="163942">
                  <a:moveTo>
                    <a:pt x="553403" y="150798"/>
                  </a:moveTo>
                  <a:cubicBezTo>
                    <a:pt x="523494" y="116699"/>
                    <a:pt x="444056" y="60501"/>
                    <a:pt x="414147" y="26307"/>
                  </a:cubicBezTo>
                  <a:cubicBezTo>
                    <a:pt x="406051" y="17163"/>
                    <a:pt x="397764" y="7733"/>
                    <a:pt x="387668" y="3351"/>
                  </a:cubicBezTo>
                  <a:cubicBezTo>
                    <a:pt x="378809" y="-554"/>
                    <a:pt x="369284" y="-268"/>
                    <a:pt x="359950" y="399"/>
                  </a:cubicBezTo>
                  <a:cubicBezTo>
                    <a:pt x="232124" y="9352"/>
                    <a:pt x="113919" y="87457"/>
                    <a:pt x="0" y="163943"/>
                  </a:cubicBezTo>
                  <a:lnTo>
                    <a:pt x="563023" y="150798"/>
                  </a:lnTo>
                  <a:lnTo>
                    <a:pt x="553498" y="150798"/>
                  </a:lnTo>
                  <a:close/>
                </a:path>
              </a:pathLst>
            </a:custGeom>
            <a:solidFill>
              <a:srgbClr val="C5C5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ihandsfigur: Form 8">
              <a:extLst>
                <a:ext uri="{FF2B5EF4-FFF2-40B4-BE49-F238E27FC236}">
                  <a16:creationId xmlns:a16="http://schemas.microsoft.com/office/drawing/2014/main" id="{9918A986-53FB-D251-758F-FA1C9A1FEE26}"/>
                </a:ext>
              </a:extLst>
            </p:cNvPr>
            <p:cNvSpPr/>
            <p:nvPr/>
          </p:nvSpPr>
          <p:spPr>
            <a:xfrm>
              <a:off x="6183058" y="3546347"/>
              <a:ext cx="70294" cy="110585"/>
            </a:xfrm>
            <a:custGeom>
              <a:avLst/>
              <a:gdLst>
                <a:gd name="connsiteX0" fmla="*/ 70295 w 70294"/>
                <a:gd name="connsiteY0" fmla="*/ 110585 h 110585"/>
                <a:gd name="connsiteX1" fmla="*/ 34385 w 70294"/>
                <a:gd name="connsiteY1" fmla="*/ 0 h 110585"/>
                <a:gd name="connsiteX2" fmla="*/ 0 w 70294"/>
                <a:gd name="connsiteY2" fmla="*/ 107823 h 110585"/>
                <a:gd name="connsiteX3" fmla="*/ 70295 w 70294"/>
                <a:gd name="connsiteY3" fmla="*/ 110585 h 110585"/>
              </a:gdLst>
              <a:ahLst/>
              <a:cxnLst>
                <a:cxn ang="0">
                  <a:pos x="connsiteX0" y="connsiteY0"/>
                </a:cxn>
                <a:cxn ang="0">
                  <a:pos x="connsiteX1" y="connsiteY1"/>
                </a:cxn>
                <a:cxn ang="0">
                  <a:pos x="connsiteX2" y="connsiteY2"/>
                </a:cxn>
                <a:cxn ang="0">
                  <a:pos x="connsiteX3" y="connsiteY3"/>
                </a:cxn>
              </a:cxnLst>
              <a:rect l="l" t="t" r="r" b="b"/>
              <a:pathLst>
                <a:path w="70294" h="110585">
                  <a:moveTo>
                    <a:pt x="70295" y="110585"/>
                  </a:moveTo>
                  <a:lnTo>
                    <a:pt x="34385" y="0"/>
                  </a:lnTo>
                  <a:lnTo>
                    <a:pt x="0" y="107823"/>
                  </a:lnTo>
                  <a:lnTo>
                    <a:pt x="70295" y="110585"/>
                  </a:lnTo>
                  <a:close/>
                </a:path>
              </a:pathLst>
            </a:custGeom>
            <a:solidFill>
              <a:srgbClr val="706F6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ihandsfigur: Form 9">
              <a:extLst>
                <a:ext uri="{FF2B5EF4-FFF2-40B4-BE49-F238E27FC236}">
                  <a16:creationId xmlns:a16="http://schemas.microsoft.com/office/drawing/2014/main" id="{5B71F534-BA9E-BDB1-B17A-EE25D340D62D}"/>
                </a:ext>
              </a:extLst>
            </p:cNvPr>
            <p:cNvSpPr/>
            <p:nvPr/>
          </p:nvSpPr>
          <p:spPr>
            <a:xfrm>
              <a:off x="5978652" y="3551872"/>
              <a:ext cx="218693" cy="123539"/>
            </a:xfrm>
            <a:custGeom>
              <a:avLst/>
              <a:gdLst>
                <a:gd name="connsiteX0" fmla="*/ 218694 w 218693"/>
                <a:gd name="connsiteY0" fmla="*/ 118586 h 123539"/>
                <a:gd name="connsiteX1" fmla="*/ 182785 w 218693"/>
                <a:gd name="connsiteY1" fmla="*/ 2953 h 123539"/>
                <a:gd name="connsiteX2" fmla="*/ 168212 w 218693"/>
                <a:gd name="connsiteY2" fmla="*/ 50673 h 123539"/>
                <a:gd name="connsiteX3" fmla="*/ 153352 w 218693"/>
                <a:gd name="connsiteY3" fmla="*/ 2953 h 123539"/>
                <a:gd name="connsiteX4" fmla="*/ 132778 w 218693"/>
                <a:gd name="connsiteY4" fmla="*/ 70390 h 123539"/>
                <a:gd name="connsiteX5" fmla="*/ 119824 w 218693"/>
                <a:gd name="connsiteY5" fmla="*/ 29718 h 123539"/>
                <a:gd name="connsiteX6" fmla="*/ 100965 w 218693"/>
                <a:gd name="connsiteY6" fmla="*/ 90297 h 123539"/>
                <a:gd name="connsiteX7" fmla="*/ 73819 w 218693"/>
                <a:gd name="connsiteY7" fmla="*/ 2953 h 123539"/>
                <a:gd name="connsiteX8" fmla="*/ 55340 w 218693"/>
                <a:gd name="connsiteY8" fmla="*/ 63627 h 123539"/>
                <a:gd name="connsiteX9" fmla="*/ 35528 w 218693"/>
                <a:gd name="connsiteY9" fmla="*/ 0 h 123539"/>
                <a:gd name="connsiteX10" fmla="*/ 0 w 218693"/>
                <a:gd name="connsiteY10" fmla="*/ 123539 h 123539"/>
                <a:gd name="connsiteX11" fmla="*/ 218694 w 218693"/>
                <a:gd name="connsiteY11" fmla="*/ 118586 h 12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693" h="123539">
                  <a:moveTo>
                    <a:pt x="218694" y="118586"/>
                  </a:moveTo>
                  <a:lnTo>
                    <a:pt x="182785" y="2953"/>
                  </a:lnTo>
                  <a:lnTo>
                    <a:pt x="168212" y="50673"/>
                  </a:lnTo>
                  <a:lnTo>
                    <a:pt x="153352" y="2953"/>
                  </a:lnTo>
                  <a:lnTo>
                    <a:pt x="132778" y="70390"/>
                  </a:lnTo>
                  <a:lnTo>
                    <a:pt x="119824" y="29718"/>
                  </a:lnTo>
                  <a:lnTo>
                    <a:pt x="100965" y="90297"/>
                  </a:lnTo>
                  <a:lnTo>
                    <a:pt x="73819" y="2953"/>
                  </a:lnTo>
                  <a:lnTo>
                    <a:pt x="55340" y="63627"/>
                  </a:lnTo>
                  <a:lnTo>
                    <a:pt x="35528" y="0"/>
                  </a:lnTo>
                  <a:lnTo>
                    <a:pt x="0" y="123539"/>
                  </a:lnTo>
                  <a:lnTo>
                    <a:pt x="218694" y="118586"/>
                  </a:lnTo>
                  <a:close/>
                </a:path>
              </a:pathLst>
            </a:custGeom>
            <a:solidFill>
              <a:srgbClr val="822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Bild 4">
              <a:extLst>
                <a:ext uri="{FF2B5EF4-FFF2-40B4-BE49-F238E27FC236}">
                  <a16:creationId xmlns:a16="http://schemas.microsoft.com/office/drawing/2014/main" id="{909BBA2E-43FA-3A18-619E-683AB9E7B4C8}"/>
                </a:ext>
              </a:extLst>
            </p:cNvPr>
            <p:cNvGrpSpPr/>
            <p:nvPr/>
          </p:nvGrpSpPr>
          <p:grpSpPr>
            <a:xfrm>
              <a:off x="5945235" y="3181346"/>
              <a:ext cx="457660" cy="369215"/>
              <a:chOff x="5945235" y="3181346"/>
              <a:chExt cx="457660" cy="369215"/>
            </a:xfrm>
          </p:grpSpPr>
          <p:sp>
            <p:nvSpPr>
              <p:cNvPr id="12" name="Frihandsfigur: Form 11">
                <a:extLst>
                  <a:ext uri="{FF2B5EF4-FFF2-40B4-BE49-F238E27FC236}">
                    <a16:creationId xmlns:a16="http://schemas.microsoft.com/office/drawing/2014/main" id="{59B1049C-8DF4-2195-8202-FD324B8603B8}"/>
                  </a:ext>
                </a:extLst>
              </p:cNvPr>
              <p:cNvSpPr/>
              <p:nvPr/>
            </p:nvSpPr>
            <p:spPr>
              <a:xfrm>
                <a:off x="6103810" y="3246372"/>
                <a:ext cx="299085" cy="107570"/>
              </a:xfrm>
              <a:custGeom>
                <a:avLst/>
                <a:gdLst>
                  <a:gd name="connsiteX0" fmla="*/ 208312 w 299085"/>
                  <a:gd name="connsiteY0" fmla="*/ 45848 h 107570"/>
                  <a:gd name="connsiteX1" fmla="*/ 141732 w 299085"/>
                  <a:gd name="connsiteY1" fmla="*/ 1176 h 107570"/>
                  <a:gd name="connsiteX2" fmla="*/ 100775 w 299085"/>
                  <a:gd name="connsiteY2" fmla="*/ 70042 h 107570"/>
                  <a:gd name="connsiteX3" fmla="*/ 71056 w 299085"/>
                  <a:gd name="connsiteY3" fmla="*/ 60612 h 107570"/>
                  <a:gd name="connsiteX4" fmla="*/ 53816 w 299085"/>
                  <a:gd name="connsiteY4" fmla="*/ 86615 h 107570"/>
                  <a:gd name="connsiteX5" fmla="*/ 13049 w 299085"/>
                  <a:gd name="connsiteY5" fmla="*/ 85091 h 107570"/>
                  <a:gd name="connsiteX6" fmla="*/ 0 w 299085"/>
                  <a:gd name="connsiteY6" fmla="*/ 107570 h 107570"/>
                  <a:gd name="connsiteX7" fmla="*/ 299085 w 299085"/>
                  <a:gd name="connsiteY7" fmla="*/ 107570 h 107570"/>
                  <a:gd name="connsiteX8" fmla="*/ 208312 w 299085"/>
                  <a:gd name="connsiteY8" fmla="*/ 45753 h 10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5" h="107570">
                    <a:moveTo>
                      <a:pt x="208312" y="45848"/>
                    </a:moveTo>
                    <a:cubicBezTo>
                      <a:pt x="203359" y="16416"/>
                      <a:pt x="170878" y="-5396"/>
                      <a:pt x="141732" y="1176"/>
                    </a:cubicBezTo>
                    <a:cubicBezTo>
                      <a:pt x="112586" y="7748"/>
                      <a:pt x="92583" y="41276"/>
                      <a:pt x="100775" y="70042"/>
                    </a:cubicBezTo>
                    <a:cubicBezTo>
                      <a:pt x="94298" y="60993"/>
                      <a:pt x="81534" y="56897"/>
                      <a:pt x="71056" y="60612"/>
                    </a:cubicBezTo>
                    <a:cubicBezTo>
                      <a:pt x="60579" y="64327"/>
                      <a:pt x="53150" y="75471"/>
                      <a:pt x="53816" y="86615"/>
                    </a:cubicBezTo>
                    <a:cubicBezTo>
                      <a:pt x="45720" y="73375"/>
                      <a:pt x="24479" y="74423"/>
                      <a:pt x="13049" y="85091"/>
                    </a:cubicBezTo>
                    <a:cubicBezTo>
                      <a:pt x="6572" y="91187"/>
                      <a:pt x="2667" y="99093"/>
                      <a:pt x="0" y="107570"/>
                    </a:cubicBezTo>
                    <a:lnTo>
                      <a:pt x="299085" y="107570"/>
                    </a:lnTo>
                    <a:cubicBezTo>
                      <a:pt x="295942" y="54040"/>
                      <a:pt x="245364" y="509"/>
                      <a:pt x="208312" y="45753"/>
                    </a:cubicBezTo>
                    <a:close/>
                  </a:path>
                </a:pathLst>
              </a:custGeom>
              <a:solidFill>
                <a:srgbClr val="6F6E6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ihandsfigur: Form 18">
                <a:extLst>
                  <a:ext uri="{FF2B5EF4-FFF2-40B4-BE49-F238E27FC236}">
                    <a16:creationId xmlns:a16="http://schemas.microsoft.com/office/drawing/2014/main" id="{6F41E26B-4FD1-7293-0CBB-B7FE49259881}"/>
                  </a:ext>
                </a:extLst>
              </p:cNvPr>
              <p:cNvSpPr/>
              <p:nvPr/>
            </p:nvSpPr>
            <p:spPr>
              <a:xfrm>
                <a:off x="5958744" y="3181346"/>
                <a:ext cx="198977" cy="82108"/>
              </a:xfrm>
              <a:custGeom>
                <a:avLst/>
                <a:gdLst>
                  <a:gd name="connsiteX0" fmla="*/ 169259 w 198977"/>
                  <a:gd name="connsiteY0" fmla="*/ 39056 h 82108"/>
                  <a:gd name="connsiteX1" fmla="*/ 140018 w 198977"/>
                  <a:gd name="connsiteY1" fmla="*/ 52295 h 82108"/>
                  <a:gd name="connsiteX2" fmla="*/ 108394 w 198977"/>
                  <a:gd name="connsiteY2" fmla="*/ 6861 h 82108"/>
                  <a:gd name="connsiteX3" fmla="*/ 54197 w 198977"/>
                  <a:gd name="connsiteY3" fmla="*/ 6290 h 82108"/>
                  <a:gd name="connsiteX4" fmla="*/ 30194 w 198977"/>
                  <a:gd name="connsiteY4" fmla="*/ 54391 h 82108"/>
                  <a:gd name="connsiteX5" fmla="*/ 9049 w 198977"/>
                  <a:gd name="connsiteY5" fmla="*/ 55343 h 82108"/>
                  <a:gd name="connsiteX6" fmla="*/ 6572 w 198977"/>
                  <a:gd name="connsiteY6" fmla="*/ 74393 h 82108"/>
                  <a:gd name="connsiteX7" fmla="*/ 0 w 198977"/>
                  <a:gd name="connsiteY7" fmla="*/ 79442 h 82108"/>
                  <a:gd name="connsiteX8" fmla="*/ 198977 w 198977"/>
                  <a:gd name="connsiteY8" fmla="*/ 82109 h 82108"/>
                  <a:gd name="connsiteX9" fmla="*/ 169259 w 198977"/>
                  <a:gd name="connsiteY9" fmla="*/ 38960 h 8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977" h="82108">
                    <a:moveTo>
                      <a:pt x="169259" y="39056"/>
                    </a:moveTo>
                    <a:cubicBezTo>
                      <a:pt x="158210" y="37817"/>
                      <a:pt x="146685" y="43056"/>
                      <a:pt x="140018" y="52295"/>
                    </a:cubicBezTo>
                    <a:cubicBezTo>
                      <a:pt x="137160" y="33150"/>
                      <a:pt x="124968" y="15719"/>
                      <a:pt x="108394" y="6861"/>
                    </a:cubicBezTo>
                    <a:cubicBezTo>
                      <a:pt x="91726" y="-2092"/>
                      <a:pt x="70961" y="-2283"/>
                      <a:pt x="54197" y="6290"/>
                    </a:cubicBezTo>
                    <a:cubicBezTo>
                      <a:pt x="37052" y="15053"/>
                      <a:pt x="24003" y="35817"/>
                      <a:pt x="30194" y="54391"/>
                    </a:cubicBezTo>
                    <a:cubicBezTo>
                      <a:pt x="23241" y="52105"/>
                      <a:pt x="15240" y="51248"/>
                      <a:pt x="9049" y="55343"/>
                    </a:cubicBezTo>
                    <a:cubicBezTo>
                      <a:pt x="2953" y="59439"/>
                      <a:pt x="762" y="69821"/>
                      <a:pt x="6572" y="74393"/>
                    </a:cubicBezTo>
                    <a:cubicBezTo>
                      <a:pt x="1619" y="73536"/>
                      <a:pt x="1619" y="74679"/>
                      <a:pt x="0" y="79442"/>
                    </a:cubicBezTo>
                    <a:lnTo>
                      <a:pt x="198977" y="82109"/>
                    </a:lnTo>
                    <a:cubicBezTo>
                      <a:pt x="198025" y="62392"/>
                      <a:pt x="191357" y="41342"/>
                      <a:pt x="169259" y="38960"/>
                    </a:cubicBezTo>
                    <a:close/>
                  </a:path>
                </a:pathLst>
              </a:custGeom>
              <a:solidFill>
                <a:srgbClr val="6F6E6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0" name="Bild 4">
                <a:extLst>
                  <a:ext uri="{FF2B5EF4-FFF2-40B4-BE49-F238E27FC236}">
                    <a16:creationId xmlns:a16="http://schemas.microsoft.com/office/drawing/2014/main" id="{A293CBCA-2F7F-A7D7-988C-3E4F052D6FE0}"/>
                  </a:ext>
                </a:extLst>
              </p:cNvPr>
              <p:cNvGrpSpPr/>
              <p:nvPr/>
            </p:nvGrpSpPr>
            <p:grpSpPr>
              <a:xfrm>
                <a:off x="5945235" y="3277637"/>
                <a:ext cx="64238" cy="272924"/>
                <a:chOff x="5945235" y="3277637"/>
                <a:chExt cx="64238" cy="272924"/>
              </a:xfrm>
              <a:solidFill>
                <a:srgbClr val="9A3367"/>
              </a:solidFill>
            </p:grpSpPr>
            <p:sp>
              <p:nvSpPr>
                <p:cNvPr id="80" name="Frihandsfigur: Form 79">
                  <a:extLst>
                    <a:ext uri="{FF2B5EF4-FFF2-40B4-BE49-F238E27FC236}">
                      <a16:creationId xmlns:a16="http://schemas.microsoft.com/office/drawing/2014/main" id="{8EDE6E52-51D6-310A-F44F-910F8A463ECE}"/>
                    </a:ext>
                  </a:extLst>
                </p:cNvPr>
                <p:cNvSpPr/>
                <p:nvPr/>
              </p:nvSpPr>
              <p:spPr>
                <a:xfrm rot="-4654199">
                  <a:off x="6000065" y="3281983"/>
                  <a:ext cx="12192" cy="4095"/>
                </a:xfrm>
                <a:custGeom>
                  <a:avLst/>
                  <a:gdLst>
                    <a:gd name="connsiteX0" fmla="*/ 0 w 12192"/>
                    <a:gd name="connsiteY0" fmla="*/ 0 h 4095"/>
                    <a:gd name="connsiteX1" fmla="*/ 12192 w 12192"/>
                    <a:gd name="connsiteY1" fmla="*/ 0 h 4095"/>
                    <a:gd name="connsiteX2" fmla="*/ 12192 w 12192"/>
                    <a:gd name="connsiteY2" fmla="*/ 4096 h 4095"/>
                    <a:gd name="connsiteX3" fmla="*/ 0 w 12192"/>
                    <a:gd name="connsiteY3" fmla="*/ 4096 h 4095"/>
                  </a:gdLst>
                  <a:ahLst/>
                  <a:cxnLst>
                    <a:cxn ang="0">
                      <a:pos x="connsiteX0" y="connsiteY0"/>
                    </a:cxn>
                    <a:cxn ang="0">
                      <a:pos x="connsiteX1" y="connsiteY1"/>
                    </a:cxn>
                    <a:cxn ang="0">
                      <a:pos x="connsiteX2" y="connsiteY2"/>
                    </a:cxn>
                    <a:cxn ang="0">
                      <a:pos x="connsiteX3" y="connsiteY3"/>
                    </a:cxn>
                  </a:cxnLst>
                  <a:rect l="l" t="t" r="r" b="b"/>
                  <a:pathLst>
                    <a:path w="12192" h="4095">
                      <a:moveTo>
                        <a:pt x="0" y="0"/>
                      </a:moveTo>
                      <a:lnTo>
                        <a:pt x="12192" y="0"/>
                      </a:lnTo>
                      <a:lnTo>
                        <a:pt x="12192" y="4096"/>
                      </a:lnTo>
                      <a:lnTo>
                        <a:pt x="0" y="4096"/>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Frihandsfigur: Form 80">
                  <a:extLst>
                    <a:ext uri="{FF2B5EF4-FFF2-40B4-BE49-F238E27FC236}">
                      <a16:creationId xmlns:a16="http://schemas.microsoft.com/office/drawing/2014/main" id="{744C3420-3FE6-4201-8F77-2D3DE8262F27}"/>
                    </a:ext>
                  </a:extLst>
                </p:cNvPr>
                <p:cNvSpPr/>
                <p:nvPr/>
              </p:nvSpPr>
              <p:spPr>
                <a:xfrm>
                  <a:off x="5952743" y="3312128"/>
                  <a:ext cx="48958" cy="204025"/>
                </a:xfrm>
                <a:custGeom>
                  <a:avLst/>
                  <a:gdLst>
                    <a:gd name="connsiteX0" fmla="*/ 4001 w 48958"/>
                    <a:gd name="connsiteY0" fmla="*/ 204026 h 204025"/>
                    <a:gd name="connsiteX1" fmla="*/ 0 w 48958"/>
                    <a:gd name="connsiteY1" fmla="*/ 203168 h 204025"/>
                    <a:gd name="connsiteX2" fmla="*/ 4953 w 48958"/>
                    <a:gd name="connsiteY2" fmla="*/ 180594 h 204025"/>
                    <a:gd name="connsiteX3" fmla="*/ 8954 w 48958"/>
                    <a:gd name="connsiteY3" fmla="*/ 181451 h 204025"/>
                    <a:gd name="connsiteX4" fmla="*/ 4001 w 48958"/>
                    <a:gd name="connsiteY4" fmla="*/ 204026 h 204025"/>
                    <a:gd name="connsiteX5" fmla="*/ 14002 w 48958"/>
                    <a:gd name="connsiteY5" fmla="*/ 158877 h 204025"/>
                    <a:gd name="connsiteX6" fmla="*/ 10001 w 48958"/>
                    <a:gd name="connsiteY6" fmla="*/ 158020 h 204025"/>
                    <a:gd name="connsiteX7" fmla="*/ 14954 w 48958"/>
                    <a:gd name="connsiteY7" fmla="*/ 135446 h 204025"/>
                    <a:gd name="connsiteX8" fmla="*/ 18955 w 48958"/>
                    <a:gd name="connsiteY8" fmla="*/ 136303 h 204025"/>
                    <a:gd name="connsiteX9" fmla="*/ 14002 w 48958"/>
                    <a:gd name="connsiteY9" fmla="*/ 158877 h 204025"/>
                    <a:gd name="connsiteX10" fmla="*/ 24003 w 48958"/>
                    <a:gd name="connsiteY10" fmla="*/ 113729 h 204025"/>
                    <a:gd name="connsiteX11" fmla="*/ 20003 w 48958"/>
                    <a:gd name="connsiteY11" fmla="*/ 112871 h 204025"/>
                    <a:gd name="connsiteX12" fmla="*/ 24956 w 48958"/>
                    <a:gd name="connsiteY12" fmla="*/ 90297 h 204025"/>
                    <a:gd name="connsiteX13" fmla="*/ 28956 w 48958"/>
                    <a:gd name="connsiteY13" fmla="*/ 91154 h 204025"/>
                    <a:gd name="connsiteX14" fmla="*/ 24003 w 48958"/>
                    <a:gd name="connsiteY14" fmla="*/ 113729 h 204025"/>
                    <a:gd name="connsiteX15" fmla="*/ 34004 w 48958"/>
                    <a:gd name="connsiteY15" fmla="*/ 68580 h 204025"/>
                    <a:gd name="connsiteX16" fmla="*/ 30004 w 48958"/>
                    <a:gd name="connsiteY16" fmla="*/ 67723 h 204025"/>
                    <a:gd name="connsiteX17" fmla="*/ 34957 w 48958"/>
                    <a:gd name="connsiteY17" fmla="*/ 45148 h 204025"/>
                    <a:gd name="connsiteX18" fmla="*/ 38957 w 48958"/>
                    <a:gd name="connsiteY18" fmla="*/ 46006 h 204025"/>
                    <a:gd name="connsiteX19" fmla="*/ 34004 w 48958"/>
                    <a:gd name="connsiteY19" fmla="*/ 68580 h 204025"/>
                    <a:gd name="connsiteX20" fmla="*/ 44006 w 48958"/>
                    <a:gd name="connsiteY20" fmla="*/ 23432 h 204025"/>
                    <a:gd name="connsiteX21" fmla="*/ 40005 w 48958"/>
                    <a:gd name="connsiteY21" fmla="*/ 22574 h 204025"/>
                    <a:gd name="connsiteX22" fmla="*/ 44958 w 48958"/>
                    <a:gd name="connsiteY22" fmla="*/ 0 h 204025"/>
                    <a:gd name="connsiteX23" fmla="*/ 48959 w 48958"/>
                    <a:gd name="connsiteY23" fmla="*/ 857 h 204025"/>
                    <a:gd name="connsiteX24" fmla="*/ 44006 w 48958"/>
                    <a:gd name="connsiteY24" fmla="*/ 23432 h 20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958" h="204025">
                      <a:moveTo>
                        <a:pt x="4001" y="204026"/>
                      </a:moveTo>
                      <a:lnTo>
                        <a:pt x="0" y="203168"/>
                      </a:lnTo>
                      <a:lnTo>
                        <a:pt x="4953" y="180594"/>
                      </a:lnTo>
                      <a:lnTo>
                        <a:pt x="8954" y="181451"/>
                      </a:lnTo>
                      <a:lnTo>
                        <a:pt x="4001" y="204026"/>
                      </a:lnTo>
                      <a:close/>
                      <a:moveTo>
                        <a:pt x="14002" y="158877"/>
                      </a:moveTo>
                      <a:lnTo>
                        <a:pt x="10001" y="158020"/>
                      </a:lnTo>
                      <a:lnTo>
                        <a:pt x="14954" y="135446"/>
                      </a:lnTo>
                      <a:lnTo>
                        <a:pt x="18955" y="136303"/>
                      </a:lnTo>
                      <a:lnTo>
                        <a:pt x="14002" y="158877"/>
                      </a:lnTo>
                      <a:close/>
                      <a:moveTo>
                        <a:pt x="24003" y="113729"/>
                      </a:moveTo>
                      <a:lnTo>
                        <a:pt x="20003" y="112871"/>
                      </a:lnTo>
                      <a:lnTo>
                        <a:pt x="24956" y="90297"/>
                      </a:lnTo>
                      <a:lnTo>
                        <a:pt x="28956" y="91154"/>
                      </a:lnTo>
                      <a:lnTo>
                        <a:pt x="24003" y="113729"/>
                      </a:lnTo>
                      <a:close/>
                      <a:moveTo>
                        <a:pt x="34004" y="68580"/>
                      </a:moveTo>
                      <a:lnTo>
                        <a:pt x="30004" y="67723"/>
                      </a:lnTo>
                      <a:lnTo>
                        <a:pt x="34957" y="45148"/>
                      </a:lnTo>
                      <a:lnTo>
                        <a:pt x="38957" y="46006"/>
                      </a:lnTo>
                      <a:lnTo>
                        <a:pt x="34004" y="68580"/>
                      </a:lnTo>
                      <a:close/>
                      <a:moveTo>
                        <a:pt x="44006" y="23432"/>
                      </a:moveTo>
                      <a:lnTo>
                        <a:pt x="40005" y="22574"/>
                      </a:lnTo>
                      <a:lnTo>
                        <a:pt x="44958" y="0"/>
                      </a:lnTo>
                      <a:lnTo>
                        <a:pt x="48959" y="857"/>
                      </a:lnTo>
                      <a:lnTo>
                        <a:pt x="44006" y="23432"/>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Frihandsfigur: Form 81">
                  <a:extLst>
                    <a:ext uri="{FF2B5EF4-FFF2-40B4-BE49-F238E27FC236}">
                      <a16:creationId xmlns:a16="http://schemas.microsoft.com/office/drawing/2014/main" id="{AC2F9D72-4926-7A46-C617-81FBB2CD7AC3}"/>
                    </a:ext>
                  </a:extLst>
                </p:cNvPr>
                <p:cNvSpPr/>
                <p:nvPr/>
              </p:nvSpPr>
              <p:spPr>
                <a:xfrm rot="-4648801">
                  <a:off x="5942459" y="3542119"/>
                  <a:ext cx="12191" cy="4095"/>
                </a:xfrm>
                <a:custGeom>
                  <a:avLst/>
                  <a:gdLst>
                    <a:gd name="connsiteX0" fmla="*/ 0 w 12191"/>
                    <a:gd name="connsiteY0" fmla="*/ 0 h 4095"/>
                    <a:gd name="connsiteX1" fmla="*/ 12192 w 12191"/>
                    <a:gd name="connsiteY1" fmla="*/ 0 h 4095"/>
                    <a:gd name="connsiteX2" fmla="*/ 12192 w 12191"/>
                    <a:gd name="connsiteY2" fmla="*/ 4096 h 4095"/>
                    <a:gd name="connsiteX3" fmla="*/ 0 w 12191"/>
                    <a:gd name="connsiteY3" fmla="*/ 4096 h 4095"/>
                  </a:gdLst>
                  <a:ahLst/>
                  <a:cxnLst>
                    <a:cxn ang="0">
                      <a:pos x="connsiteX0" y="connsiteY0"/>
                    </a:cxn>
                    <a:cxn ang="0">
                      <a:pos x="connsiteX1" y="connsiteY1"/>
                    </a:cxn>
                    <a:cxn ang="0">
                      <a:pos x="connsiteX2" y="connsiteY2"/>
                    </a:cxn>
                    <a:cxn ang="0">
                      <a:pos x="connsiteX3" y="connsiteY3"/>
                    </a:cxn>
                  </a:cxnLst>
                  <a:rect l="l" t="t" r="r" b="b"/>
                  <a:pathLst>
                    <a:path w="12191" h="4095">
                      <a:moveTo>
                        <a:pt x="0" y="0"/>
                      </a:moveTo>
                      <a:lnTo>
                        <a:pt x="12192" y="0"/>
                      </a:lnTo>
                      <a:lnTo>
                        <a:pt x="12192" y="4096"/>
                      </a:lnTo>
                      <a:lnTo>
                        <a:pt x="0" y="4096"/>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 name="Frihandsfigur: Form 20">
                <a:extLst>
                  <a:ext uri="{FF2B5EF4-FFF2-40B4-BE49-F238E27FC236}">
                    <a16:creationId xmlns:a16="http://schemas.microsoft.com/office/drawing/2014/main" id="{7C60D86B-064B-F38A-C666-15B516105D48}"/>
                  </a:ext>
                </a:extLst>
              </p:cNvPr>
              <p:cNvSpPr/>
              <p:nvPr/>
            </p:nvSpPr>
            <p:spPr>
              <a:xfrm>
                <a:off x="5971603" y="3271075"/>
                <a:ext cx="61626" cy="261747"/>
              </a:xfrm>
              <a:custGeom>
                <a:avLst/>
                <a:gdLst>
                  <a:gd name="connsiteX0" fmla="*/ 4001 w 61626"/>
                  <a:gd name="connsiteY0" fmla="*/ 261747 h 261747"/>
                  <a:gd name="connsiteX1" fmla="*/ 0 w 61626"/>
                  <a:gd name="connsiteY1" fmla="*/ 260890 h 261747"/>
                  <a:gd name="connsiteX2" fmla="*/ 5239 w 61626"/>
                  <a:gd name="connsiteY2" fmla="*/ 237173 h 261747"/>
                  <a:gd name="connsiteX3" fmla="*/ 9239 w 61626"/>
                  <a:gd name="connsiteY3" fmla="*/ 238030 h 261747"/>
                  <a:gd name="connsiteX4" fmla="*/ 4001 w 61626"/>
                  <a:gd name="connsiteY4" fmla="*/ 261747 h 261747"/>
                  <a:gd name="connsiteX5" fmla="*/ 14478 w 61626"/>
                  <a:gd name="connsiteY5" fmla="*/ 214313 h 261747"/>
                  <a:gd name="connsiteX6" fmla="*/ 10478 w 61626"/>
                  <a:gd name="connsiteY6" fmla="*/ 213455 h 261747"/>
                  <a:gd name="connsiteX7" fmla="*/ 15716 w 61626"/>
                  <a:gd name="connsiteY7" fmla="*/ 189738 h 261747"/>
                  <a:gd name="connsiteX8" fmla="*/ 19717 w 61626"/>
                  <a:gd name="connsiteY8" fmla="*/ 190595 h 261747"/>
                  <a:gd name="connsiteX9" fmla="*/ 14478 w 61626"/>
                  <a:gd name="connsiteY9" fmla="*/ 214313 h 261747"/>
                  <a:gd name="connsiteX10" fmla="*/ 24955 w 61626"/>
                  <a:gd name="connsiteY10" fmla="*/ 166878 h 261747"/>
                  <a:gd name="connsiteX11" fmla="*/ 20955 w 61626"/>
                  <a:gd name="connsiteY11" fmla="*/ 166021 h 261747"/>
                  <a:gd name="connsiteX12" fmla="*/ 26194 w 61626"/>
                  <a:gd name="connsiteY12" fmla="*/ 142304 h 261747"/>
                  <a:gd name="connsiteX13" fmla="*/ 30194 w 61626"/>
                  <a:gd name="connsiteY13" fmla="*/ 143161 h 261747"/>
                  <a:gd name="connsiteX14" fmla="*/ 24955 w 61626"/>
                  <a:gd name="connsiteY14" fmla="*/ 166878 h 261747"/>
                  <a:gd name="connsiteX15" fmla="*/ 35433 w 61626"/>
                  <a:gd name="connsiteY15" fmla="*/ 119443 h 261747"/>
                  <a:gd name="connsiteX16" fmla="*/ 31432 w 61626"/>
                  <a:gd name="connsiteY16" fmla="*/ 118586 h 261747"/>
                  <a:gd name="connsiteX17" fmla="*/ 36671 w 61626"/>
                  <a:gd name="connsiteY17" fmla="*/ 94869 h 261747"/>
                  <a:gd name="connsiteX18" fmla="*/ 40672 w 61626"/>
                  <a:gd name="connsiteY18" fmla="*/ 95726 h 261747"/>
                  <a:gd name="connsiteX19" fmla="*/ 35433 w 61626"/>
                  <a:gd name="connsiteY19" fmla="*/ 119443 h 261747"/>
                  <a:gd name="connsiteX20" fmla="*/ 45910 w 61626"/>
                  <a:gd name="connsiteY20" fmla="*/ 72009 h 261747"/>
                  <a:gd name="connsiteX21" fmla="*/ 41910 w 61626"/>
                  <a:gd name="connsiteY21" fmla="*/ 71152 h 261747"/>
                  <a:gd name="connsiteX22" fmla="*/ 47149 w 61626"/>
                  <a:gd name="connsiteY22" fmla="*/ 47434 h 261747"/>
                  <a:gd name="connsiteX23" fmla="*/ 51149 w 61626"/>
                  <a:gd name="connsiteY23" fmla="*/ 48292 h 261747"/>
                  <a:gd name="connsiteX24" fmla="*/ 45910 w 61626"/>
                  <a:gd name="connsiteY24" fmla="*/ 72009 h 261747"/>
                  <a:gd name="connsiteX25" fmla="*/ 56388 w 61626"/>
                  <a:gd name="connsiteY25" fmla="*/ 24575 h 261747"/>
                  <a:gd name="connsiteX26" fmla="*/ 52388 w 61626"/>
                  <a:gd name="connsiteY26" fmla="*/ 23717 h 261747"/>
                  <a:gd name="connsiteX27" fmla="*/ 57626 w 61626"/>
                  <a:gd name="connsiteY27" fmla="*/ 0 h 261747"/>
                  <a:gd name="connsiteX28" fmla="*/ 61627 w 61626"/>
                  <a:gd name="connsiteY28" fmla="*/ 857 h 261747"/>
                  <a:gd name="connsiteX29" fmla="*/ 56388 w 61626"/>
                  <a:gd name="connsiteY29" fmla="*/ 24575 h 26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626" h="261747">
                    <a:moveTo>
                      <a:pt x="4001" y="261747"/>
                    </a:moveTo>
                    <a:lnTo>
                      <a:pt x="0" y="260890"/>
                    </a:lnTo>
                    <a:lnTo>
                      <a:pt x="5239" y="237173"/>
                    </a:lnTo>
                    <a:lnTo>
                      <a:pt x="9239" y="238030"/>
                    </a:lnTo>
                    <a:lnTo>
                      <a:pt x="4001" y="261747"/>
                    </a:lnTo>
                    <a:close/>
                    <a:moveTo>
                      <a:pt x="14478" y="214313"/>
                    </a:moveTo>
                    <a:lnTo>
                      <a:pt x="10478" y="213455"/>
                    </a:lnTo>
                    <a:lnTo>
                      <a:pt x="15716" y="189738"/>
                    </a:lnTo>
                    <a:lnTo>
                      <a:pt x="19717" y="190595"/>
                    </a:lnTo>
                    <a:lnTo>
                      <a:pt x="14478" y="214313"/>
                    </a:lnTo>
                    <a:close/>
                    <a:moveTo>
                      <a:pt x="24955" y="166878"/>
                    </a:moveTo>
                    <a:lnTo>
                      <a:pt x="20955" y="166021"/>
                    </a:lnTo>
                    <a:lnTo>
                      <a:pt x="26194" y="142304"/>
                    </a:lnTo>
                    <a:lnTo>
                      <a:pt x="30194" y="143161"/>
                    </a:lnTo>
                    <a:lnTo>
                      <a:pt x="24955" y="166878"/>
                    </a:lnTo>
                    <a:close/>
                    <a:moveTo>
                      <a:pt x="35433" y="119443"/>
                    </a:moveTo>
                    <a:lnTo>
                      <a:pt x="31432" y="118586"/>
                    </a:lnTo>
                    <a:lnTo>
                      <a:pt x="36671" y="94869"/>
                    </a:lnTo>
                    <a:lnTo>
                      <a:pt x="40672" y="95726"/>
                    </a:lnTo>
                    <a:lnTo>
                      <a:pt x="35433" y="119443"/>
                    </a:lnTo>
                    <a:close/>
                    <a:moveTo>
                      <a:pt x="45910" y="72009"/>
                    </a:moveTo>
                    <a:lnTo>
                      <a:pt x="41910" y="71152"/>
                    </a:lnTo>
                    <a:lnTo>
                      <a:pt x="47149" y="47434"/>
                    </a:lnTo>
                    <a:lnTo>
                      <a:pt x="51149" y="48292"/>
                    </a:lnTo>
                    <a:lnTo>
                      <a:pt x="45910" y="72009"/>
                    </a:lnTo>
                    <a:close/>
                    <a:moveTo>
                      <a:pt x="56388" y="24575"/>
                    </a:moveTo>
                    <a:lnTo>
                      <a:pt x="52388" y="23717"/>
                    </a:lnTo>
                    <a:lnTo>
                      <a:pt x="57626" y="0"/>
                    </a:lnTo>
                    <a:lnTo>
                      <a:pt x="61627" y="857"/>
                    </a:lnTo>
                    <a:lnTo>
                      <a:pt x="56388" y="24575"/>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ihandsfigur: Form 21">
                <a:extLst>
                  <a:ext uri="{FF2B5EF4-FFF2-40B4-BE49-F238E27FC236}">
                    <a16:creationId xmlns:a16="http://schemas.microsoft.com/office/drawing/2014/main" id="{BD8C0C3E-0605-784A-C94B-5A7DB9FA7D1C}"/>
                  </a:ext>
                </a:extLst>
              </p:cNvPr>
              <p:cNvSpPr/>
              <p:nvPr/>
            </p:nvSpPr>
            <p:spPr>
              <a:xfrm>
                <a:off x="6024181" y="3273171"/>
                <a:ext cx="58388" cy="250221"/>
              </a:xfrm>
              <a:custGeom>
                <a:avLst/>
                <a:gdLst>
                  <a:gd name="connsiteX0" fmla="*/ 4001 w 58388"/>
                  <a:gd name="connsiteY0" fmla="*/ 250222 h 250221"/>
                  <a:gd name="connsiteX1" fmla="*/ 0 w 58388"/>
                  <a:gd name="connsiteY1" fmla="*/ 249365 h 250221"/>
                  <a:gd name="connsiteX2" fmla="*/ 2572 w 58388"/>
                  <a:gd name="connsiteY2" fmla="*/ 237554 h 250221"/>
                  <a:gd name="connsiteX3" fmla="*/ 6572 w 58388"/>
                  <a:gd name="connsiteY3" fmla="*/ 238411 h 250221"/>
                  <a:gd name="connsiteX4" fmla="*/ 4001 w 58388"/>
                  <a:gd name="connsiteY4" fmla="*/ 250222 h 250221"/>
                  <a:gd name="connsiteX5" fmla="*/ 11716 w 58388"/>
                  <a:gd name="connsiteY5" fmla="*/ 214694 h 250221"/>
                  <a:gd name="connsiteX6" fmla="*/ 7715 w 58388"/>
                  <a:gd name="connsiteY6" fmla="*/ 213836 h 250221"/>
                  <a:gd name="connsiteX7" fmla="*/ 12859 w 58388"/>
                  <a:gd name="connsiteY7" fmla="*/ 190119 h 250221"/>
                  <a:gd name="connsiteX8" fmla="*/ 16859 w 58388"/>
                  <a:gd name="connsiteY8" fmla="*/ 190976 h 250221"/>
                  <a:gd name="connsiteX9" fmla="*/ 11716 w 58388"/>
                  <a:gd name="connsiteY9" fmla="*/ 214694 h 250221"/>
                  <a:gd name="connsiteX10" fmla="*/ 22098 w 58388"/>
                  <a:gd name="connsiteY10" fmla="*/ 167164 h 250221"/>
                  <a:gd name="connsiteX11" fmla="*/ 18098 w 58388"/>
                  <a:gd name="connsiteY11" fmla="*/ 166307 h 250221"/>
                  <a:gd name="connsiteX12" fmla="*/ 23241 w 58388"/>
                  <a:gd name="connsiteY12" fmla="*/ 142589 h 250221"/>
                  <a:gd name="connsiteX13" fmla="*/ 27242 w 58388"/>
                  <a:gd name="connsiteY13" fmla="*/ 143447 h 250221"/>
                  <a:gd name="connsiteX14" fmla="*/ 22098 w 58388"/>
                  <a:gd name="connsiteY14" fmla="*/ 167164 h 250221"/>
                  <a:gd name="connsiteX15" fmla="*/ 32480 w 58388"/>
                  <a:gd name="connsiteY15" fmla="*/ 119634 h 250221"/>
                  <a:gd name="connsiteX16" fmla="*/ 28480 w 58388"/>
                  <a:gd name="connsiteY16" fmla="*/ 118777 h 250221"/>
                  <a:gd name="connsiteX17" fmla="*/ 33623 w 58388"/>
                  <a:gd name="connsiteY17" fmla="*/ 95060 h 250221"/>
                  <a:gd name="connsiteX18" fmla="*/ 37624 w 58388"/>
                  <a:gd name="connsiteY18" fmla="*/ 95917 h 250221"/>
                  <a:gd name="connsiteX19" fmla="*/ 32480 w 58388"/>
                  <a:gd name="connsiteY19" fmla="*/ 119634 h 250221"/>
                  <a:gd name="connsiteX20" fmla="*/ 42863 w 58388"/>
                  <a:gd name="connsiteY20" fmla="*/ 72104 h 250221"/>
                  <a:gd name="connsiteX21" fmla="*/ 38862 w 58388"/>
                  <a:gd name="connsiteY21" fmla="*/ 71247 h 250221"/>
                  <a:gd name="connsiteX22" fmla="*/ 44006 w 58388"/>
                  <a:gd name="connsiteY22" fmla="*/ 47530 h 250221"/>
                  <a:gd name="connsiteX23" fmla="*/ 48006 w 58388"/>
                  <a:gd name="connsiteY23" fmla="*/ 48387 h 250221"/>
                  <a:gd name="connsiteX24" fmla="*/ 42863 w 58388"/>
                  <a:gd name="connsiteY24" fmla="*/ 72104 h 250221"/>
                  <a:gd name="connsiteX25" fmla="*/ 53245 w 58388"/>
                  <a:gd name="connsiteY25" fmla="*/ 24575 h 250221"/>
                  <a:gd name="connsiteX26" fmla="*/ 49244 w 58388"/>
                  <a:gd name="connsiteY26" fmla="*/ 23717 h 250221"/>
                  <a:gd name="connsiteX27" fmla="*/ 54388 w 58388"/>
                  <a:gd name="connsiteY27" fmla="*/ 0 h 250221"/>
                  <a:gd name="connsiteX28" fmla="*/ 58388 w 58388"/>
                  <a:gd name="connsiteY28" fmla="*/ 857 h 250221"/>
                  <a:gd name="connsiteX29" fmla="*/ 53245 w 58388"/>
                  <a:gd name="connsiteY29" fmla="*/ 24575 h 25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388" h="250221">
                    <a:moveTo>
                      <a:pt x="4001" y="250222"/>
                    </a:moveTo>
                    <a:lnTo>
                      <a:pt x="0" y="249365"/>
                    </a:lnTo>
                    <a:lnTo>
                      <a:pt x="2572" y="237554"/>
                    </a:lnTo>
                    <a:lnTo>
                      <a:pt x="6572" y="238411"/>
                    </a:lnTo>
                    <a:lnTo>
                      <a:pt x="4001" y="250222"/>
                    </a:lnTo>
                    <a:close/>
                    <a:moveTo>
                      <a:pt x="11716" y="214694"/>
                    </a:moveTo>
                    <a:lnTo>
                      <a:pt x="7715" y="213836"/>
                    </a:lnTo>
                    <a:lnTo>
                      <a:pt x="12859" y="190119"/>
                    </a:lnTo>
                    <a:lnTo>
                      <a:pt x="16859" y="190976"/>
                    </a:lnTo>
                    <a:lnTo>
                      <a:pt x="11716" y="214694"/>
                    </a:lnTo>
                    <a:close/>
                    <a:moveTo>
                      <a:pt x="22098" y="167164"/>
                    </a:moveTo>
                    <a:lnTo>
                      <a:pt x="18098" y="166307"/>
                    </a:lnTo>
                    <a:lnTo>
                      <a:pt x="23241" y="142589"/>
                    </a:lnTo>
                    <a:lnTo>
                      <a:pt x="27242" y="143447"/>
                    </a:lnTo>
                    <a:lnTo>
                      <a:pt x="22098" y="167164"/>
                    </a:lnTo>
                    <a:close/>
                    <a:moveTo>
                      <a:pt x="32480" y="119634"/>
                    </a:moveTo>
                    <a:lnTo>
                      <a:pt x="28480" y="118777"/>
                    </a:lnTo>
                    <a:lnTo>
                      <a:pt x="33623" y="95060"/>
                    </a:lnTo>
                    <a:lnTo>
                      <a:pt x="37624" y="95917"/>
                    </a:lnTo>
                    <a:lnTo>
                      <a:pt x="32480" y="119634"/>
                    </a:lnTo>
                    <a:close/>
                    <a:moveTo>
                      <a:pt x="42863" y="72104"/>
                    </a:moveTo>
                    <a:lnTo>
                      <a:pt x="38862" y="71247"/>
                    </a:lnTo>
                    <a:lnTo>
                      <a:pt x="44006" y="47530"/>
                    </a:lnTo>
                    <a:lnTo>
                      <a:pt x="48006" y="48387"/>
                    </a:lnTo>
                    <a:lnTo>
                      <a:pt x="42863" y="72104"/>
                    </a:lnTo>
                    <a:close/>
                    <a:moveTo>
                      <a:pt x="53245" y="24575"/>
                    </a:moveTo>
                    <a:lnTo>
                      <a:pt x="49244" y="23717"/>
                    </a:lnTo>
                    <a:lnTo>
                      <a:pt x="54388" y="0"/>
                    </a:lnTo>
                    <a:lnTo>
                      <a:pt x="58388" y="857"/>
                    </a:lnTo>
                    <a:lnTo>
                      <a:pt x="53245" y="24575"/>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ihandsfigur: Form 22">
                <a:extLst>
                  <a:ext uri="{FF2B5EF4-FFF2-40B4-BE49-F238E27FC236}">
                    <a16:creationId xmlns:a16="http://schemas.microsoft.com/office/drawing/2014/main" id="{69C5281C-AA91-4743-76AE-455CF68CBBED}"/>
                  </a:ext>
                </a:extLst>
              </p:cNvPr>
              <p:cNvSpPr/>
              <p:nvPr/>
            </p:nvSpPr>
            <p:spPr>
              <a:xfrm>
                <a:off x="6051899" y="3275742"/>
                <a:ext cx="52768" cy="214121"/>
              </a:xfrm>
              <a:custGeom>
                <a:avLst/>
                <a:gdLst>
                  <a:gd name="connsiteX0" fmla="*/ 3905 w 52768"/>
                  <a:gd name="connsiteY0" fmla="*/ 214122 h 214121"/>
                  <a:gd name="connsiteX1" fmla="*/ 0 w 52768"/>
                  <a:gd name="connsiteY1" fmla="*/ 213265 h 214121"/>
                  <a:gd name="connsiteX2" fmla="*/ 5429 w 52768"/>
                  <a:gd name="connsiteY2" fmla="*/ 189548 h 214121"/>
                  <a:gd name="connsiteX3" fmla="*/ 9334 w 52768"/>
                  <a:gd name="connsiteY3" fmla="*/ 190405 h 214121"/>
                  <a:gd name="connsiteX4" fmla="*/ 3905 w 52768"/>
                  <a:gd name="connsiteY4" fmla="*/ 214122 h 214121"/>
                  <a:gd name="connsiteX5" fmla="*/ 14764 w 52768"/>
                  <a:gd name="connsiteY5" fmla="*/ 166783 h 214121"/>
                  <a:gd name="connsiteX6" fmla="*/ 10858 w 52768"/>
                  <a:gd name="connsiteY6" fmla="*/ 165926 h 214121"/>
                  <a:gd name="connsiteX7" fmla="*/ 16288 w 52768"/>
                  <a:gd name="connsiteY7" fmla="*/ 142208 h 214121"/>
                  <a:gd name="connsiteX8" fmla="*/ 20193 w 52768"/>
                  <a:gd name="connsiteY8" fmla="*/ 143066 h 214121"/>
                  <a:gd name="connsiteX9" fmla="*/ 14764 w 52768"/>
                  <a:gd name="connsiteY9" fmla="*/ 166783 h 214121"/>
                  <a:gd name="connsiteX10" fmla="*/ 25622 w 52768"/>
                  <a:gd name="connsiteY10" fmla="*/ 119348 h 214121"/>
                  <a:gd name="connsiteX11" fmla="*/ 21717 w 52768"/>
                  <a:gd name="connsiteY11" fmla="*/ 118491 h 214121"/>
                  <a:gd name="connsiteX12" fmla="*/ 27146 w 52768"/>
                  <a:gd name="connsiteY12" fmla="*/ 94774 h 214121"/>
                  <a:gd name="connsiteX13" fmla="*/ 31051 w 52768"/>
                  <a:gd name="connsiteY13" fmla="*/ 95631 h 214121"/>
                  <a:gd name="connsiteX14" fmla="*/ 25622 w 52768"/>
                  <a:gd name="connsiteY14" fmla="*/ 119348 h 214121"/>
                  <a:gd name="connsiteX15" fmla="*/ 36481 w 52768"/>
                  <a:gd name="connsiteY15" fmla="*/ 72009 h 214121"/>
                  <a:gd name="connsiteX16" fmla="*/ 32576 w 52768"/>
                  <a:gd name="connsiteY16" fmla="*/ 71152 h 214121"/>
                  <a:gd name="connsiteX17" fmla="*/ 38005 w 52768"/>
                  <a:gd name="connsiteY17" fmla="*/ 47435 h 214121"/>
                  <a:gd name="connsiteX18" fmla="*/ 41910 w 52768"/>
                  <a:gd name="connsiteY18" fmla="*/ 48292 h 214121"/>
                  <a:gd name="connsiteX19" fmla="*/ 36481 w 52768"/>
                  <a:gd name="connsiteY19" fmla="*/ 72009 h 214121"/>
                  <a:gd name="connsiteX20" fmla="*/ 47339 w 52768"/>
                  <a:gd name="connsiteY20" fmla="*/ 24575 h 214121"/>
                  <a:gd name="connsiteX21" fmla="*/ 43434 w 52768"/>
                  <a:gd name="connsiteY21" fmla="*/ 23717 h 214121"/>
                  <a:gd name="connsiteX22" fmla="*/ 48863 w 52768"/>
                  <a:gd name="connsiteY22" fmla="*/ 0 h 214121"/>
                  <a:gd name="connsiteX23" fmla="*/ 52768 w 52768"/>
                  <a:gd name="connsiteY23" fmla="*/ 857 h 214121"/>
                  <a:gd name="connsiteX24" fmla="*/ 47339 w 52768"/>
                  <a:gd name="connsiteY24" fmla="*/ 24575 h 21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768" h="214121">
                    <a:moveTo>
                      <a:pt x="3905" y="214122"/>
                    </a:moveTo>
                    <a:lnTo>
                      <a:pt x="0" y="213265"/>
                    </a:lnTo>
                    <a:lnTo>
                      <a:pt x="5429" y="189548"/>
                    </a:lnTo>
                    <a:lnTo>
                      <a:pt x="9334" y="190405"/>
                    </a:lnTo>
                    <a:lnTo>
                      <a:pt x="3905" y="214122"/>
                    </a:lnTo>
                    <a:close/>
                    <a:moveTo>
                      <a:pt x="14764" y="166783"/>
                    </a:moveTo>
                    <a:lnTo>
                      <a:pt x="10858" y="165926"/>
                    </a:lnTo>
                    <a:lnTo>
                      <a:pt x="16288" y="142208"/>
                    </a:lnTo>
                    <a:lnTo>
                      <a:pt x="20193" y="143066"/>
                    </a:lnTo>
                    <a:lnTo>
                      <a:pt x="14764" y="166783"/>
                    </a:lnTo>
                    <a:close/>
                    <a:moveTo>
                      <a:pt x="25622" y="119348"/>
                    </a:moveTo>
                    <a:lnTo>
                      <a:pt x="21717" y="118491"/>
                    </a:lnTo>
                    <a:lnTo>
                      <a:pt x="27146" y="94774"/>
                    </a:lnTo>
                    <a:lnTo>
                      <a:pt x="31051" y="95631"/>
                    </a:lnTo>
                    <a:lnTo>
                      <a:pt x="25622" y="119348"/>
                    </a:lnTo>
                    <a:close/>
                    <a:moveTo>
                      <a:pt x="36481" y="72009"/>
                    </a:moveTo>
                    <a:lnTo>
                      <a:pt x="32576" y="71152"/>
                    </a:lnTo>
                    <a:lnTo>
                      <a:pt x="38005" y="47435"/>
                    </a:lnTo>
                    <a:lnTo>
                      <a:pt x="41910" y="48292"/>
                    </a:lnTo>
                    <a:lnTo>
                      <a:pt x="36481" y="72009"/>
                    </a:lnTo>
                    <a:close/>
                    <a:moveTo>
                      <a:pt x="47339" y="24575"/>
                    </a:moveTo>
                    <a:lnTo>
                      <a:pt x="43434" y="23717"/>
                    </a:lnTo>
                    <a:lnTo>
                      <a:pt x="48863" y="0"/>
                    </a:lnTo>
                    <a:lnTo>
                      <a:pt x="52768" y="857"/>
                    </a:lnTo>
                    <a:lnTo>
                      <a:pt x="47339" y="24575"/>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Frihandsfigur: Form 40">
                <a:extLst>
                  <a:ext uri="{FF2B5EF4-FFF2-40B4-BE49-F238E27FC236}">
                    <a16:creationId xmlns:a16="http://schemas.microsoft.com/office/drawing/2014/main" id="{8EEAA5C3-4112-A72F-6060-39388B9C7E5C}"/>
                  </a:ext>
                </a:extLst>
              </p:cNvPr>
              <p:cNvSpPr/>
              <p:nvPr/>
            </p:nvSpPr>
            <p:spPr>
              <a:xfrm>
                <a:off x="5999702" y="3274504"/>
                <a:ext cx="64198" cy="261366"/>
              </a:xfrm>
              <a:custGeom>
                <a:avLst/>
                <a:gdLst>
                  <a:gd name="connsiteX0" fmla="*/ 3905 w 64198"/>
                  <a:gd name="connsiteY0" fmla="*/ 261366 h 261366"/>
                  <a:gd name="connsiteX1" fmla="*/ 0 w 64198"/>
                  <a:gd name="connsiteY1" fmla="*/ 260414 h 261366"/>
                  <a:gd name="connsiteX2" fmla="*/ 5524 w 64198"/>
                  <a:gd name="connsiteY2" fmla="*/ 236696 h 261366"/>
                  <a:gd name="connsiteX3" fmla="*/ 9430 w 64198"/>
                  <a:gd name="connsiteY3" fmla="*/ 237649 h 261366"/>
                  <a:gd name="connsiteX4" fmla="*/ 3905 w 64198"/>
                  <a:gd name="connsiteY4" fmla="*/ 261366 h 261366"/>
                  <a:gd name="connsiteX5" fmla="*/ 14859 w 64198"/>
                  <a:gd name="connsiteY5" fmla="*/ 214027 h 261366"/>
                  <a:gd name="connsiteX6" fmla="*/ 10954 w 64198"/>
                  <a:gd name="connsiteY6" fmla="*/ 213074 h 261366"/>
                  <a:gd name="connsiteX7" fmla="*/ 16478 w 64198"/>
                  <a:gd name="connsiteY7" fmla="*/ 189357 h 261366"/>
                  <a:gd name="connsiteX8" fmla="*/ 20384 w 64198"/>
                  <a:gd name="connsiteY8" fmla="*/ 190310 h 261366"/>
                  <a:gd name="connsiteX9" fmla="*/ 14859 w 64198"/>
                  <a:gd name="connsiteY9" fmla="*/ 214027 h 261366"/>
                  <a:gd name="connsiteX10" fmla="*/ 25813 w 64198"/>
                  <a:gd name="connsiteY10" fmla="*/ 166688 h 261366"/>
                  <a:gd name="connsiteX11" fmla="*/ 21908 w 64198"/>
                  <a:gd name="connsiteY11" fmla="*/ 165735 h 261366"/>
                  <a:gd name="connsiteX12" fmla="*/ 27432 w 64198"/>
                  <a:gd name="connsiteY12" fmla="*/ 142018 h 261366"/>
                  <a:gd name="connsiteX13" fmla="*/ 31337 w 64198"/>
                  <a:gd name="connsiteY13" fmla="*/ 142970 h 261366"/>
                  <a:gd name="connsiteX14" fmla="*/ 25813 w 64198"/>
                  <a:gd name="connsiteY14" fmla="*/ 166688 h 261366"/>
                  <a:gd name="connsiteX15" fmla="*/ 36767 w 64198"/>
                  <a:gd name="connsiteY15" fmla="*/ 119348 h 261366"/>
                  <a:gd name="connsiteX16" fmla="*/ 32861 w 64198"/>
                  <a:gd name="connsiteY16" fmla="*/ 118396 h 261366"/>
                  <a:gd name="connsiteX17" fmla="*/ 38386 w 64198"/>
                  <a:gd name="connsiteY17" fmla="*/ 94678 h 261366"/>
                  <a:gd name="connsiteX18" fmla="*/ 42291 w 64198"/>
                  <a:gd name="connsiteY18" fmla="*/ 95631 h 261366"/>
                  <a:gd name="connsiteX19" fmla="*/ 36767 w 64198"/>
                  <a:gd name="connsiteY19" fmla="*/ 119348 h 261366"/>
                  <a:gd name="connsiteX20" fmla="*/ 47720 w 64198"/>
                  <a:gd name="connsiteY20" fmla="*/ 72009 h 261366"/>
                  <a:gd name="connsiteX21" fmla="*/ 43815 w 64198"/>
                  <a:gd name="connsiteY21" fmla="*/ 71057 h 261366"/>
                  <a:gd name="connsiteX22" fmla="*/ 49340 w 64198"/>
                  <a:gd name="connsiteY22" fmla="*/ 47339 h 261366"/>
                  <a:gd name="connsiteX23" fmla="*/ 53245 w 64198"/>
                  <a:gd name="connsiteY23" fmla="*/ 48292 h 261366"/>
                  <a:gd name="connsiteX24" fmla="*/ 47720 w 64198"/>
                  <a:gd name="connsiteY24" fmla="*/ 72009 h 261366"/>
                  <a:gd name="connsiteX25" fmla="*/ 58674 w 64198"/>
                  <a:gd name="connsiteY25" fmla="*/ 24670 h 261366"/>
                  <a:gd name="connsiteX26" fmla="*/ 54769 w 64198"/>
                  <a:gd name="connsiteY26" fmla="*/ 23717 h 261366"/>
                  <a:gd name="connsiteX27" fmla="*/ 60293 w 64198"/>
                  <a:gd name="connsiteY27" fmla="*/ 0 h 261366"/>
                  <a:gd name="connsiteX28" fmla="*/ 64198 w 64198"/>
                  <a:gd name="connsiteY28" fmla="*/ 953 h 261366"/>
                  <a:gd name="connsiteX29" fmla="*/ 58674 w 64198"/>
                  <a:gd name="connsiteY29" fmla="*/ 24670 h 26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198" h="261366">
                    <a:moveTo>
                      <a:pt x="3905" y="261366"/>
                    </a:moveTo>
                    <a:lnTo>
                      <a:pt x="0" y="260414"/>
                    </a:lnTo>
                    <a:lnTo>
                      <a:pt x="5524" y="236696"/>
                    </a:lnTo>
                    <a:lnTo>
                      <a:pt x="9430" y="237649"/>
                    </a:lnTo>
                    <a:lnTo>
                      <a:pt x="3905" y="261366"/>
                    </a:lnTo>
                    <a:close/>
                    <a:moveTo>
                      <a:pt x="14859" y="214027"/>
                    </a:moveTo>
                    <a:lnTo>
                      <a:pt x="10954" y="213074"/>
                    </a:lnTo>
                    <a:lnTo>
                      <a:pt x="16478" y="189357"/>
                    </a:lnTo>
                    <a:lnTo>
                      <a:pt x="20384" y="190310"/>
                    </a:lnTo>
                    <a:lnTo>
                      <a:pt x="14859" y="214027"/>
                    </a:lnTo>
                    <a:close/>
                    <a:moveTo>
                      <a:pt x="25813" y="166688"/>
                    </a:moveTo>
                    <a:lnTo>
                      <a:pt x="21908" y="165735"/>
                    </a:lnTo>
                    <a:lnTo>
                      <a:pt x="27432" y="142018"/>
                    </a:lnTo>
                    <a:lnTo>
                      <a:pt x="31337" y="142970"/>
                    </a:lnTo>
                    <a:lnTo>
                      <a:pt x="25813" y="166688"/>
                    </a:lnTo>
                    <a:close/>
                    <a:moveTo>
                      <a:pt x="36767" y="119348"/>
                    </a:moveTo>
                    <a:lnTo>
                      <a:pt x="32861" y="118396"/>
                    </a:lnTo>
                    <a:lnTo>
                      <a:pt x="38386" y="94678"/>
                    </a:lnTo>
                    <a:lnTo>
                      <a:pt x="42291" y="95631"/>
                    </a:lnTo>
                    <a:lnTo>
                      <a:pt x="36767" y="119348"/>
                    </a:lnTo>
                    <a:close/>
                    <a:moveTo>
                      <a:pt x="47720" y="72009"/>
                    </a:moveTo>
                    <a:lnTo>
                      <a:pt x="43815" y="71057"/>
                    </a:lnTo>
                    <a:lnTo>
                      <a:pt x="49340" y="47339"/>
                    </a:lnTo>
                    <a:lnTo>
                      <a:pt x="53245" y="48292"/>
                    </a:lnTo>
                    <a:lnTo>
                      <a:pt x="47720" y="72009"/>
                    </a:lnTo>
                    <a:close/>
                    <a:moveTo>
                      <a:pt x="58674" y="24670"/>
                    </a:moveTo>
                    <a:lnTo>
                      <a:pt x="54769" y="23717"/>
                    </a:lnTo>
                    <a:lnTo>
                      <a:pt x="60293" y="0"/>
                    </a:lnTo>
                    <a:lnTo>
                      <a:pt x="64198" y="953"/>
                    </a:lnTo>
                    <a:lnTo>
                      <a:pt x="58674" y="24670"/>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2" name="Bild 4">
                <a:extLst>
                  <a:ext uri="{FF2B5EF4-FFF2-40B4-BE49-F238E27FC236}">
                    <a16:creationId xmlns:a16="http://schemas.microsoft.com/office/drawing/2014/main" id="{20B02C06-2BDD-C8FF-E617-601864ADA27D}"/>
                  </a:ext>
                </a:extLst>
              </p:cNvPr>
              <p:cNvGrpSpPr/>
              <p:nvPr/>
            </p:nvGrpSpPr>
            <p:grpSpPr>
              <a:xfrm>
                <a:off x="6181935" y="3361448"/>
                <a:ext cx="63995" cy="177025"/>
                <a:chOff x="6181935" y="3361448"/>
                <a:chExt cx="63995" cy="177025"/>
              </a:xfrm>
              <a:solidFill>
                <a:srgbClr val="9A3367"/>
              </a:solidFill>
            </p:grpSpPr>
            <p:sp>
              <p:nvSpPr>
                <p:cNvPr id="77" name="Frihandsfigur: Form 76">
                  <a:extLst>
                    <a:ext uri="{FF2B5EF4-FFF2-40B4-BE49-F238E27FC236}">
                      <a16:creationId xmlns:a16="http://schemas.microsoft.com/office/drawing/2014/main" id="{31E4481C-8835-3BE1-B3AE-3CAB1E14909D}"/>
                    </a:ext>
                  </a:extLst>
                </p:cNvPr>
                <p:cNvSpPr/>
                <p:nvPr/>
              </p:nvSpPr>
              <p:spPr>
                <a:xfrm rot="-4263599">
                  <a:off x="6238631" y="3363893"/>
                  <a:ext cx="8096" cy="4095"/>
                </a:xfrm>
                <a:custGeom>
                  <a:avLst/>
                  <a:gdLst>
                    <a:gd name="connsiteX0" fmla="*/ 0 w 8096"/>
                    <a:gd name="connsiteY0" fmla="*/ 0 h 4095"/>
                    <a:gd name="connsiteX1" fmla="*/ 8096 w 8096"/>
                    <a:gd name="connsiteY1" fmla="*/ 0 h 4095"/>
                    <a:gd name="connsiteX2" fmla="*/ 8096 w 8096"/>
                    <a:gd name="connsiteY2" fmla="*/ 4096 h 4095"/>
                    <a:gd name="connsiteX3" fmla="*/ 0 w 8096"/>
                    <a:gd name="connsiteY3" fmla="*/ 4096 h 4095"/>
                  </a:gdLst>
                  <a:ahLst/>
                  <a:cxnLst>
                    <a:cxn ang="0">
                      <a:pos x="connsiteX0" y="connsiteY0"/>
                    </a:cxn>
                    <a:cxn ang="0">
                      <a:pos x="connsiteX1" y="connsiteY1"/>
                    </a:cxn>
                    <a:cxn ang="0">
                      <a:pos x="connsiteX2" y="connsiteY2"/>
                    </a:cxn>
                    <a:cxn ang="0">
                      <a:pos x="connsiteX3" y="connsiteY3"/>
                    </a:cxn>
                  </a:cxnLst>
                  <a:rect l="l" t="t" r="r" b="b"/>
                  <a:pathLst>
                    <a:path w="8096" h="4095">
                      <a:moveTo>
                        <a:pt x="0" y="0"/>
                      </a:moveTo>
                      <a:lnTo>
                        <a:pt x="8096" y="0"/>
                      </a:lnTo>
                      <a:lnTo>
                        <a:pt x="8096" y="4096"/>
                      </a:lnTo>
                      <a:lnTo>
                        <a:pt x="0" y="4096"/>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Frihandsfigur: Form 77">
                  <a:extLst>
                    <a:ext uri="{FF2B5EF4-FFF2-40B4-BE49-F238E27FC236}">
                      <a16:creationId xmlns:a16="http://schemas.microsoft.com/office/drawing/2014/main" id="{7D45D9EA-1B09-F9AA-088D-314D33A9F29D}"/>
                    </a:ext>
                  </a:extLst>
                </p:cNvPr>
                <p:cNvSpPr/>
                <p:nvPr/>
              </p:nvSpPr>
              <p:spPr>
                <a:xfrm>
                  <a:off x="6189535" y="3383660"/>
                  <a:ext cx="48767" cy="132492"/>
                </a:xfrm>
                <a:custGeom>
                  <a:avLst/>
                  <a:gdLst>
                    <a:gd name="connsiteX0" fmla="*/ 3810 w 48767"/>
                    <a:gd name="connsiteY0" fmla="*/ 132493 h 132492"/>
                    <a:gd name="connsiteX1" fmla="*/ 0 w 48767"/>
                    <a:gd name="connsiteY1" fmla="*/ 131159 h 132492"/>
                    <a:gd name="connsiteX2" fmla="*/ 4953 w 48767"/>
                    <a:gd name="connsiteY2" fmla="*/ 116586 h 132492"/>
                    <a:gd name="connsiteX3" fmla="*/ 8763 w 48767"/>
                    <a:gd name="connsiteY3" fmla="*/ 117919 h 132492"/>
                    <a:gd name="connsiteX4" fmla="*/ 3810 w 48767"/>
                    <a:gd name="connsiteY4" fmla="*/ 132493 h 132492"/>
                    <a:gd name="connsiteX5" fmla="*/ 13811 w 48767"/>
                    <a:gd name="connsiteY5" fmla="*/ 103346 h 132492"/>
                    <a:gd name="connsiteX6" fmla="*/ 10001 w 48767"/>
                    <a:gd name="connsiteY6" fmla="*/ 102013 h 132492"/>
                    <a:gd name="connsiteX7" fmla="*/ 14954 w 48767"/>
                    <a:gd name="connsiteY7" fmla="*/ 87440 h 132492"/>
                    <a:gd name="connsiteX8" fmla="*/ 18764 w 48767"/>
                    <a:gd name="connsiteY8" fmla="*/ 88773 h 132492"/>
                    <a:gd name="connsiteX9" fmla="*/ 13811 w 48767"/>
                    <a:gd name="connsiteY9" fmla="*/ 103346 h 132492"/>
                    <a:gd name="connsiteX10" fmla="*/ 23813 w 48767"/>
                    <a:gd name="connsiteY10" fmla="*/ 74200 h 132492"/>
                    <a:gd name="connsiteX11" fmla="*/ 20002 w 48767"/>
                    <a:gd name="connsiteY11" fmla="*/ 72866 h 132492"/>
                    <a:gd name="connsiteX12" fmla="*/ 24955 w 48767"/>
                    <a:gd name="connsiteY12" fmla="*/ 58293 h 132492"/>
                    <a:gd name="connsiteX13" fmla="*/ 28766 w 48767"/>
                    <a:gd name="connsiteY13" fmla="*/ 59627 h 132492"/>
                    <a:gd name="connsiteX14" fmla="*/ 23813 w 48767"/>
                    <a:gd name="connsiteY14" fmla="*/ 74200 h 132492"/>
                    <a:gd name="connsiteX15" fmla="*/ 33814 w 48767"/>
                    <a:gd name="connsiteY15" fmla="*/ 45053 h 132492"/>
                    <a:gd name="connsiteX16" fmla="*/ 30004 w 48767"/>
                    <a:gd name="connsiteY16" fmla="*/ 43720 h 132492"/>
                    <a:gd name="connsiteX17" fmla="*/ 34957 w 48767"/>
                    <a:gd name="connsiteY17" fmla="*/ 29146 h 132492"/>
                    <a:gd name="connsiteX18" fmla="*/ 38767 w 48767"/>
                    <a:gd name="connsiteY18" fmla="*/ 30480 h 132492"/>
                    <a:gd name="connsiteX19" fmla="*/ 33814 w 48767"/>
                    <a:gd name="connsiteY19" fmla="*/ 45053 h 132492"/>
                    <a:gd name="connsiteX20" fmla="*/ 43815 w 48767"/>
                    <a:gd name="connsiteY20" fmla="*/ 15907 h 132492"/>
                    <a:gd name="connsiteX21" fmla="*/ 40005 w 48767"/>
                    <a:gd name="connsiteY21" fmla="*/ 14573 h 132492"/>
                    <a:gd name="connsiteX22" fmla="*/ 44958 w 48767"/>
                    <a:gd name="connsiteY22" fmla="*/ 0 h 132492"/>
                    <a:gd name="connsiteX23" fmla="*/ 48768 w 48767"/>
                    <a:gd name="connsiteY23" fmla="*/ 1333 h 132492"/>
                    <a:gd name="connsiteX24" fmla="*/ 43815 w 48767"/>
                    <a:gd name="connsiteY24" fmla="*/ 15907 h 13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67" h="132492">
                      <a:moveTo>
                        <a:pt x="3810" y="132493"/>
                      </a:moveTo>
                      <a:lnTo>
                        <a:pt x="0" y="131159"/>
                      </a:lnTo>
                      <a:lnTo>
                        <a:pt x="4953" y="116586"/>
                      </a:lnTo>
                      <a:lnTo>
                        <a:pt x="8763" y="117919"/>
                      </a:lnTo>
                      <a:lnTo>
                        <a:pt x="3810" y="132493"/>
                      </a:lnTo>
                      <a:close/>
                      <a:moveTo>
                        <a:pt x="13811" y="103346"/>
                      </a:moveTo>
                      <a:lnTo>
                        <a:pt x="10001" y="102013"/>
                      </a:lnTo>
                      <a:lnTo>
                        <a:pt x="14954" y="87440"/>
                      </a:lnTo>
                      <a:lnTo>
                        <a:pt x="18764" y="88773"/>
                      </a:lnTo>
                      <a:lnTo>
                        <a:pt x="13811" y="103346"/>
                      </a:lnTo>
                      <a:close/>
                      <a:moveTo>
                        <a:pt x="23813" y="74200"/>
                      </a:moveTo>
                      <a:lnTo>
                        <a:pt x="20002" y="72866"/>
                      </a:lnTo>
                      <a:lnTo>
                        <a:pt x="24955" y="58293"/>
                      </a:lnTo>
                      <a:lnTo>
                        <a:pt x="28766" y="59627"/>
                      </a:lnTo>
                      <a:lnTo>
                        <a:pt x="23813" y="74200"/>
                      </a:lnTo>
                      <a:close/>
                      <a:moveTo>
                        <a:pt x="33814" y="45053"/>
                      </a:moveTo>
                      <a:lnTo>
                        <a:pt x="30004" y="43720"/>
                      </a:lnTo>
                      <a:lnTo>
                        <a:pt x="34957" y="29146"/>
                      </a:lnTo>
                      <a:lnTo>
                        <a:pt x="38767" y="30480"/>
                      </a:lnTo>
                      <a:lnTo>
                        <a:pt x="33814" y="45053"/>
                      </a:lnTo>
                      <a:close/>
                      <a:moveTo>
                        <a:pt x="43815" y="15907"/>
                      </a:moveTo>
                      <a:lnTo>
                        <a:pt x="40005" y="14573"/>
                      </a:lnTo>
                      <a:lnTo>
                        <a:pt x="44958" y="0"/>
                      </a:lnTo>
                      <a:lnTo>
                        <a:pt x="48768" y="1333"/>
                      </a:lnTo>
                      <a:lnTo>
                        <a:pt x="43815" y="15907"/>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Frihandsfigur: Form 78">
                  <a:extLst>
                    <a:ext uri="{FF2B5EF4-FFF2-40B4-BE49-F238E27FC236}">
                      <a16:creationId xmlns:a16="http://schemas.microsoft.com/office/drawing/2014/main" id="{43DF60FD-76AF-6D5B-5801-6F70C99F7D96}"/>
                    </a:ext>
                  </a:extLst>
                </p:cNvPr>
                <p:cNvSpPr/>
                <p:nvPr/>
              </p:nvSpPr>
              <p:spPr>
                <a:xfrm rot="-4263599">
                  <a:off x="6181137" y="3531931"/>
                  <a:ext cx="8096" cy="4095"/>
                </a:xfrm>
                <a:custGeom>
                  <a:avLst/>
                  <a:gdLst>
                    <a:gd name="connsiteX0" fmla="*/ 0 w 8096"/>
                    <a:gd name="connsiteY0" fmla="*/ 0 h 4095"/>
                    <a:gd name="connsiteX1" fmla="*/ 8096 w 8096"/>
                    <a:gd name="connsiteY1" fmla="*/ 0 h 4095"/>
                    <a:gd name="connsiteX2" fmla="*/ 8096 w 8096"/>
                    <a:gd name="connsiteY2" fmla="*/ 4096 h 4095"/>
                    <a:gd name="connsiteX3" fmla="*/ 0 w 8096"/>
                    <a:gd name="connsiteY3" fmla="*/ 4096 h 4095"/>
                  </a:gdLst>
                  <a:ahLst/>
                  <a:cxnLst>
                    <a:cxn ang="0">
                      <a:pos x="connsiteX0" y="connsiteY0"/>
                    </a:cxn>
                    <a:cxn ang="0">
                      <a:pos x="connsiteX1" y="connsiteY1"/>
                    </a:cxn>
                    <a:cxn ang="0">
                      <a:pos x="connsiteX2" y="connsiteY2"/>
                    </a:cxn>
                    <a:cxn ang="0">
                      <a:pos x="connsiteX3" y="connsiteY3"/>
                    </a:cxn>
                  </a:cxnLst>
                  <a:rect l="l" t="t" r="r" b="b"/>
                  <a:pathLst>
                    <a:path w="8096" h="4095">
                      <a:moveTo>
                        <a:pt x="0" y="0"/>
                      </a:moveTo>
                      <a:lnTo>
                        <a:pt x="8096" y="0"/>
                      </a:lnTo>
                      <a:lnTo>
                        <a:pt x="8096" y="4096"/>
                      </a:lnTo>
                      <a:lnTo>
                        <a:pt x="0" y="4096"/>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3" name="Frihandsfigur: Form 42">
                <a:extLst>
                  <a:ext uri="{FF2B5EF4-FFF2-40B4-BE49-F238E27FC236}">
                    <a16:creationId xmlns:a16="http://schemas.microsoft.com/office/drawing/2014/main" id="{C6F7A4AD-5AA1-3018-676E-C615DAB3A872}"/>
                  </a:ext>
                </a:extLst>
              </p:cNvPr>
              <p:cNvSpPr/>
              <p:nvPr/>
            </p:nvSpPr>
            <p:spPr>
              <a:xfrm>
                <a:off x="6208299" y="3356991"/>
                <a:ext cx="61436" cy="170021"/>
              </a:xfrm>
              <a:custGeom>
                <a:avLst/>
                <a:gdLst>
                  <a:gd name="connsiteX0" fmla="*/ 3810 w 61436"/>
                  <a:gd name="connsiteY0" fmla="*/ 170021 h 170021"/>
                  <a:gd name="connsiteX1" fmla="*/ 0 w 61436"/>
                  <a:gd name="connsiteY1" fmla="*/ 168688 h 170021"/>
                  <a:gd name="connsiteX2" fmla="*/ 5239 w 61436"/>
                  <a:gd name="connsiteY2" fmla="*/ 153353 h 170021"/>
                  <a:gd name="connsiteX3" fmla="*/ 9049 w 61436"/>
                  <a:gd name="connsiteY3" fmla="*/ 154686 h 170021"/>
                  <a:gd name="connsiteX4" fmla="*/ 3810 w 61436"/>
                  <a:gd name="connsiteY4" fmla="*/ 170021 h 170021"/>
                  <a:gd name="connsiteX5" fmla="*/ 14288 w 61436"/>
                  <a:gd name="connsiteY5" fmla="*/ 139351 h 170021"/>
                  <a:gd name="connsiteX6" fmla="*/ 10477 w 61436"/>
                  <a:gd name="connsiteY6" fmla="*/ 138017 h 170021"/>
                  <a:gd name="connsiteX7" fmla="*/ 15716 w 61436"/>
                  <a:gd name="connsiteY7" fmla="*/ 122682 h 170021"/>
                  <a:gd name="connsiteX8" fmla="*/ 19526 w 61436"/>
                  <a:gd name="connsiteY8" fmla="*/ 124015 h 170021"/>
                  <a:gd name="connsiteX9" fmla="*/ 14288 w 61436"/>
                  <a:gd name="connsiteY9" fmla="*/ 139351 h 170021"/>
                  <a:gd name="connsiteX10" fmla="*/ 24765 w 61436"/>
                  <a:gd name="connsiteY10" fmla="*/ 108680 h 170021"/>
                  <a:gd name="connsiteX11" fmla="*/ 20955 w 61436"/>
                  <a:gd name="connsiteY11" fmla="*/ 107347 h 170021"/>
                  <a:gd name="connsiteX12" fmla="*/ 26194 w 61436"/>
                  <a:gd name="connsiteY12" fmla="*/ 92012 h 170021"/>
                  <a:gd name="connsiteX13" fmla="*/ 30004 w 61436"/>
                  <a:gd name="connsiteY13" fmla="*/ 93345 h 170021"/>
                  <a:gd name="connsiteX14" fmla="*/ 24765 w 61436"/>
                  <a:gd name="connsiteY14" fmla="*/ 108680 h 170021"/>
                  <a:gd name="connsiteX15" fmla="*/ 35243 w 61436"/>
                  <a:gd name="connsiteY15" fmla="*/ 78010 h 170021"/>
                  <a:gd name="connsiteX16" fmla="*/ 31432 w 61436"/>
                  <a:gd name="connsiteY16" fmla="*/ 76676 h 170021"/>
                  <a:gd name="connsiteX17" fmla="*/ 36671 w 61436"/>
                  <a:gd name="connsiteY17" fmla="*/ 61341 h 170021"/>
                  <a:gd name="connsiteX18" fmla="*/ 40481 w 61436"/>
                  <a:gd name="connsiteY18" fmla="*/ 62675 h 170021"/>
                  <a:gd name="connsiteX19" fmla="*/ 35243 w 61436"/>
                  <a:gd name="connsiteY19" fmla="*/ 78010 h 170021"/>
                  <a:gd name="connsiteX20" fmla="*/ 45720 w 61436"/>
                  <a:gd name="connsiteY20" fmla="*/ 47339 h 170021"/>
                  <a:gd name="connsiteX21" fmla="*/ 41910 w 61436"/>
                  <a:gd name="connsiteY21" fmla="*/ 46006 h 170021"/>
                  <a:gd name="connsiteX22" fmla="*/ 47149 w 61436"/>
                  <a:gd name="connsiteY22" fmla="*/ 30670 h 170021"/>
                  <a:gd name="connsiteX23" fmla="*/ 50959 w 61436"/>
                  <a:gd name="connsiteY23" fmla="*/ 32004 h 170021"/>
                  <a:gd name="connsiteX24" fmla="*/ 45720 w 61436"/>
                  <a:gd name="connsiteY24" fmla="*/ 47339 h 170021"/>
                  <a:gd name="connsiteX25" fmla="*/ 56197 w 61436"/>
                  <a:gd name="connsiteY25" fmla="*/ 16669 h 170021"/>
                  <a:gd name="connsiteX26" fmla="*/ 52388 w 61436"/>
                  <a:gd name="connsiteY26" fmla="*/ 15335 h 170021"/>
                  <a:gd name="connsiteX27" fmla="*/ 57626 w 61436"/>
                  <a:gd name="connsiteY27" fmla="*/ 0 h 170021"/>
                  <a:gd name="connsiteX28" fmla="*/ 61436 w 61436"/>
                  <a:gd name="connsiteY28" fmla="*/ 1333 h 170021"/>
                  <a:gd name="connsiteX29" fmla="*/ 56197 w 61436"/>
                  <a:gd name="connsiteY29" fmla="*/ 16669 h 1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436" h="170021">
                    <a:moveTo>
                      <a:pt x="3810" y="170021"/>
                    </a:moveTo>
                    <a:lnTo>
                      <a:pt x="0" y="168688"/>
                    </a:lnTo>
                    <a:lnTo>
                      <a:pt x="5239" y="153353"/>
                    </a:lnTo>
                    <a:lnTo>
                      <a:pt x="9049" y="154686"/>
                    </a:lnTo>
                    <a:lnTo>
                      <a:pt x="3810" y="170021"/>
                    </a:lnTo>
                    <a:close/>
                    <a:moveTo>
                      <a:pt x="14288" y="139351"/>
                    </a:moveTo>
                    <a:lnTo>
                      <a:pt x="10477" y="138017"/>
                    </a:lnTo>
                    <a:lnTo>
                      <a:pt x="15716" y="122682"/>
                    </a:lnTo>
                    <a:lnTo>
                      <a:pt x="19526" y="124015"/>
                    </a:lnTo>
                    <a:lnTo>
                      <a:pt x="14288" y="139351"/>
                    </a:lnTo>
                    <a:close/>
                    <a:moveTo>
                      <a:pt x="24765" y="108680"/>
                    </a:moveTo>
                    <a:lnTo>
                      <a:pt x="20955" y="107347"/>
                    </a:lnTo>
                    <a:lnTo>
                      <a:pt x="26194" y="92012"/>
                    </a:lnTo>
                    <a:lnTo>
                      <a:pt x="30004" y="93345"/>
                    </a:lnTo>
                    <a:lnTo>
                      <a:pt x="24765" y="108680"/>
                    </a:lnTo>
                    <a:close/>
                    <a:moveTo>
                      <a:pt x="35243" y="78010"/>
                    </a:moveTo>
                    <a:lnTo>
                      <a:pt x="31432" y="76676"/>
                    </a:lnTo>
                    <a:lnTo>
                      <a:pt x="36671" y="61341"/>
                    </a:lnTo>
                    <a:lnTo>
                      <a:pt x="40481" y="62675"/>
                    </a:lnTo>
                    <a:lnTo>
                      <a:pt x="35243" y="78010"/>
                    </a:lnTo>
                    <a:close/>
                    <a:moveTo>
                      <a:pt x="45720" y="47339"/>
                    </a:moveTo>
                    <a:lnTo>
                      <a:pt x="41910" y="46006"/>
                    </a:lnTo>
                    <a:lnTo>
                      <a:pt x="47149" y="30670"/>
                    </a:lnTo>
                    <a:lnTo>
                      <a:pt x="50959" y="32004"/>
                    </a:lnTo>
                    <a:lnTo>
                      <a:pt x="45720" y="47339"/>
                    </a:lnTo>
                    <a:close/>
                    <a:moveTo>
                      <a:pt x="56197" y="16669"/>
                    </a:moveTo>
                    <a:lnTo>
                      <a:pt x="52388" y="15335"/>
                    </a:lnTo>
                    <a:lnTo>
                      <a:pt x="57626" y="0"/>
                    </a:lnTo>
                    <a:lnTo>
                      <a:pt x="61436" y="1333"/>
                    </a:lnTo>
                    <a:lnTo>
                      <a:pt x="56197" y="16669"/>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Frihandsfigur: Form 67">
                <a:extLst>
                  <a:ext uri="{FF2B5EF4-FFF2-40B4-BE49-F238E27FC236}">
                    <a16:creationId xmlns:a16="http://schemas.microsoft.com/office/drawing/2014/main" id="{6CEB877C-D12A-D59C-507A-A83210CDDA2F}"/>
                  </a:ext>
                </a:extLst>
              </p:cNvPr>
              <p:cNvSpPr/>
              <p:nvPr/>
            </p:nvSpPr>
            <p:spPr>
              <a:xfrm>
                <a:off x="6260877" y="3358705"/>
                <a:ext cx="58197" cy="162210"/>
              </a:xfrm>
              <a:custGeom>
                <a:avLst/>
                <a:gdLst>
                  <a:gd name="connsiteX0" fmla="*/ 3810 w 58197"/>
                  <a:gd name="connsiteY0" fmla="*/ 162211 h 162210"/>
                  <a:gd name="connsiteX1" fmla="*/ 0 w 58197"/>
                  <a:gd name="connsiteY1" fmla="*/ 160877 h 162210"/>
                  <a:gd name="connsiteX2" fmla="*/ 2476 w 58197"/>
                  <a:gd name="connsiteY2" fmla="*/ 153353 h 162210"/>
                  <a:gd name="connsiteX3" fmla="*/ 6286 w 58197"/>
                  <a:gd name="connsiteY3" fmla="*/ 154686 h 162210"/>
                  <a:gd name="connsiteX4" fmla="*/ 3810 w 58197"/>
                  <a:gd name="connsiteY4" fmla="*/ 162211 h 162210"/>
                  <a:gd name="connsiteX5" fmla="*/ 11525 w 58197"/>
                  <a:gd name="connsiteY5" fmla="*/ 139351 h 162210"/>
                  <a:gd name="connsiteX6" fmla="*/ 7715 w 58197"/>
                  <a:gd name="connsiteY6" fmla="*/ 138017 h 162210"/>
                  <a:gd name="connsiteX7" fmla="*/ 12859 w 58197"/>
                  <a:gd name="connsiteY7" fmla="*/ 122682 h 162210"/>
                  <a:gd name="connsiteX8" fmla="*/ 16669 w 58197"/>
                  <a:gd name="connsiteY8" fmla="*/ 124015 h 162210"/>
                  <a:gd name="connsiteX9" fmla="*/ 11525 w 58197"/>
                  <a:gd name="connsiteY9" fmla="*/ 139351 h 162210"/>
                  <a:gd name="connsiteX10" fmla="*/ 21907 w 58197"/>
                  <a:gd name="connsiteY10" fmla="*/ 108680 h 162210"/>
                  <a:gd name="connsiteX11" fmla="*/ 18097 w 58197"/>
                  <a:gd name="connsiteY11" fmla="*/ 107347 h 162210"/>
                  <a:gd name="connsiteX12" fmla="*/ 23241 w 58197"/>
                  <a:gd name="connsiteY12" fmla="*/ 92012 h 162210"/>
                  <a:gd name="connsiteX13" fmla="*/ 27051 w 58197"/>
                  <a:gd name="connsiteY13" fmla="*/ 93345 h 162210"/>
                  <a:gd name="connsiteX14" fmla="*/ 21907 w 58197"/>
                  <a:gd name="connsiteY14" fmla="*/ 108680 h 162210"/>
                  <a:gd name="connsiteX15" fmla="*/ 32290 w 58197"/>
                  <a:gd name="connsiteY15" fmla="*/ 78010 h 162210"/>
                  <a:gd name="connsiteX16" fmla="*/ 28480 w 58197"/>
                  <a:gd name="connsiteY16" fmla="*/ 76676 h 162210"/>
                  <a:gd name="connsiteX17" fmla="*/ 33623 w 58197"/>
                  <a:gd name="connsiteY17" fmla="*/ 61341 h 162210"/>
                  <a:gd name="connsiteX18" fmla="*/ 37433 w 58197"/>
                  <a:gd name="connsiteY18" fmla="*/ 62675 h 162210"/>
                  <a:gd name="connsiteX19" fmla="*/ 32290 w 58197"/>
                  <a:gd name="connsiteY19" fmla="*/ 78010 h 162210"/>
                  <a:gd name="connsiteX20" fmla="*/ 42672 w 58197"/>
                  <a:gd name="connsiteY20" fmla="*/ 47339 h 162210"/>
                  <a:gd name="connsiteX21" fmla="*/ 38862 w 58197"/>
                  <a:gd name="connsiteY21" fmla="*/ 46006 h 162210"/>
                  <a:gd name="connsiteX22" fmla="*/ 44005 w 58197"/>
                  <a:gd name="connsiteY22" fmla="*/ 30670 h 162210"/>
                  <a:gd name="connsiteX23" fmla="*/ 47816 w 58197"/>
                  <a:gd name="connsiteY23" fmla="*/ 32004 h 162210"/>
                  <a:gd name="connsiteX24" fmla="*/ 42672 w 58197"/>
                  <a:gd name="connsiteY24" fmla="*/ 47339 h 162210"/>
                  <a:gd name="connsiteX25" fmla="*/ 53054 w 58197"/>
                  <a:gd name="connsiteY25" fmla="*/ 16669 h 162210"/>
                  <a:gd name="connsiteX26" fmla="*/ 49244 w 58197"/>
                  <a:gd name="connsiteY26" fmla="*/ 15335 h 162210"/>
                  <a:gd name="connsiteX27" fmla="*/ 54388 w 58197"/>
                  <a:gd name="connsiteY27" fmla="*/ 0 h 162210"/>
                  <a:gd name="connsiteX28" fmla="*/ 58198 w 58197"/>
                  <a:gd name="connsiteY28" fmla="*/ 1333 h 162210"/>
                  <a:gd name="connsiteX29" fmla="*/ 53054 w 58197"/>
                  <a:gd name="connsiteY29" fmla="*/ 16669 h 16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197" h="162210">
                    <a:moveTo>
                      <a:pt x="3810" y="162211"/>
                    </a:moveTo>
                    <a:lnTo>
                      <a:pt x="0" y="160877"/>
                    </a:lnTo>
                    <a:lnTo>
                      <a:pt x="2476" y="153353"/>
                    </a:lnTo>
                    <a:lnTo>
                      <a:pt x="6286" y="154686"/>
                    </a:lnTo>
                    <a:lnTo>
                      <a:pt x="3810" y="162211"/>
                    </a:lnTo>
                    <a:close/>
                    <a:moveTo>
                      <a:pt x="11525" y="139351"/>
                    </a:moveTo>
                    <a:lnTo>
                      <a:pt x="7715" y="138017"/>
                    </a:lnTo>
                    <a:lnTo>
                      <a:pt x="12859" y="122682"/>
                    </a:lnTo>
                    <a:lnTo>
                      <a:pt x="16669" y="124015"/>
                    </a:lnTo>
                    <a:lnTo>
                      <a:pt x="11525" y="139351"/>
                    </a:lnTo>
                    <a:close/>
                    <a:moveTo>
                      <a:pt x="21907" y="108680"/>
                    </a:moveTo>
                    <a:lnTo>
                      <a:pt x="18097" y="107347"/>
                    </a:lnTo>
                    <a:lnTo>
                      <a:pt x="23241" y="92012"/>
                    </a:lnTo>
                    <a:lnTo>
                      <a:pt x="27051" y="93345"/>
                    </a:lnTo>
                    <a:lnTo>
                      <a:pt x="21907" y="108680"/>
                    </a:lnTo>
                    <a:close/>
                    <a:moveTo>
                      <a:pt x="32290" y="78010"/>
                    </a:moveTo>
                    <a:lnTo>
                      <a:pt x="28480" y="76676"/>
                    </a:lnTo>
                    <a:lnTo>
                      <a:pt x="33623" y="61341"/>
                    </a:lnTo>
                    <a:lnTo>
                      <a:pt x="37433" y="62675"/>
                    </a:lnTo>
                    <a:lnTo>
                      <a:pt x="32290" y="78010"/>
                    </a:lnTo>
                    <a:close/>
                    <a:moveTo>
                      <a:pt x="42672" y="47339"/>
                    </a:moveTo>
                    <a:lnTo>
                      <a:pt x="38862" y="46006"/>
                    </a:lnTo>
                    <a:lnTo>
                      <a:pt x="44005" y="30670"/>
                    </a:lnTo>
                    <a:lnTo>
                      <a:pt x="47816" y="32004"/>
                    </a:lnTo>
                    <a:lnTo>
                      <a:pt x="42672" y="47339"/>
                    </a:lnTo>
                    <a:close/>
                    <a:moveTo>
                      <a:pt x="53054" y="16669"/>
                    </a:moveTo>
                    <a:lnTo>
                      <a:pt x="49244" y="15335"/>
                    </a:lnTo>
                    <a:lnTo>
                      <a:pt x="54388" y="0"/>
                    </a:lnTo>
                    <a:lnTo>
                      <a:pt x="58198" y="1333"/>
                    </a:lnTo>
                    <a:lnTo>
                      <a:pt x="53054" y="16669"/>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Frihandsfigur: Form 68">
                <a:extLst>
                  <a:ext uri="{FF2B5EF4-FFF2-40B4-BE49-F238E27FC236}">
                    <a16:creationId xmlns:a16="http://schemas.microsoft.com/office/drawing/2014/main" id="{54A135CA-F10A-F02F-E496-7C5CB0944FC6}"/>
                  </a:ext>
                </a:extLst>
              </p:cNvPr>
              <p:cNvSpPr/>
              <p:nvPr/>
            </p:nvSpPr>
            <p:spPr>
              <a:xfrm>
                <a:off x="6288595" y="3360039"/>
                <a:ext cx="52673" cy="138874"/>
              </a:xfrm>
              <a:custGeom>
                <a:avLst/>
                <a:gdLst>
                  <a:gd name="connsiteX0" fmla="*/ 3810 w 52673"/>
                  <a:gd name="connsiteY0" fmla="*/ 138875 h 138874"/>
                  <a:gd name="connsiteX1" fmla="*/ 0 w 52673"/>
                  <a:gd name="connsiteY1" fmla="*/ 137541 h 138874"/>
                  <a:gd name="connsiteX2" fmla="*/ 5429 w 52673"/>
                  <a:gd name="connsiteY2" fmla="*/ 122301 h 138874"/>
                  <a:gd name="connsiteX3" fmla="*/ 9239 w 52673"/>
                  <a:gd name="connsiteY3" fmla="*/ 123634 h 138874"/>
                  <a:gd name="connsiteX4" fmla="*/ 3810 w 52673"/>
                  <a:gd name="connsiteY4" fmla="*/ 138875 h 138874"/>
                  <a:gd name="connsiteX5" fmla="*/ 14668 w 52673"/>
                  <a:gd name="connsiteY5" fmla="*/ 108299 h 138874"/>
                  <a:gd name="connsiteX6" fmla="*/ 10858 w 52673"/>
                  <a:gd name="connsiteY6" fmla="*/ 106966 h 138874"/>
                  <a:gd name="connsiteX7" fmla="*/ 16288 w 52673"/>
                  <a:gd name="connsiteY7" fmla="*/ 91726 h 138874"/>
                  <a:gd name="connsiteX8" fmla="*/ 20098 w 52673"/>
                  <a:gd name="connsiteY8" fmla="*/ 93059 h 138874"/>
                  <a:gd name="connsiteX9" fmla="*/ 14668 w 52673"/>
                  <a:gd name="connsiteY9" fmla="*/ 108299 h 138874"/>
                  <a:gd name="connsiteX10" fmla="*/ 25527 w 52673"/>
                  <a:gd name="connsiteY10" fmla="*/ 77724 h 138874"/>
                  <a:gd name="connsiteX11" fmla="*/ 21717 w 52673"/>
                  <a:gd name="connsiteY11" fmla="*/ 76391 h 138874"/>
                  <a:gd name="connsiteX12" fmla="*/ 27146 w 52673"/>
                  <a:gd name="connsiteY12" fmla="*/ 61151 h 138874"/>
                  <a:gd name="connsiteX13" fmla="*/ 30956 w 52673"/>
                  <a:gd name="connsiteY13" fmla="*/ 62484 h 138874"/>
                  <a:gd name="connsiteX14" fmla="*/ 25527 w 52673"/>
                  <a:gd name="connsiteY14" fmla="*/ 77724 h 138874"/>
                  <a:gd name="connsiteX15" fmla="*/ 36385 w 52673"/>
                  <a:gd name="connsiteY15" fmla="*/ 47149 h 138874"/>
                  <a:gd name="connsiteX16" fmla="*/ 32575 w 52673"/>
                  <a:gd name="connsiteY16" fmla="*/ 45815 h 138874"/>
                  <a:gd name="connsiteX17" fmla="*/ 38005 w 52673"/>
                  <a:gd name="connsiteY17" fmla="*/ 30575 h 138874"/>
                  <a:gd name="connsiteX18" fmla="*/ 41815 w 52673"/>
                  <a:gd name="connsiteY18" fmla="*/ 31909 h 138874"/>
                  <a:gd name="connsiteX19" fmla="*/ 36385 w 52673"/>
                  <a:gd name="connsiteY19" fmla="*/ 47149 h 138874"/>
                  <a:gd name="connsiteX20" fmla="*/ 47244 w 52673"/>
                  <a:gd name="connsiteY20" fmla="*/ 16573 h 138874"/>
                  <a:gd name="connsiteX21" fmla="*/ 43434 w 52673"/>
                  <a:gd name="connsiteY21" fmla="*/ 15240 h 138874"/>
                  <a:gd name="connsiteX22" fmla="*/ 48863 w 52673"/>
                  <a:gd name="connsiteY22" fmla="*/ 0 h 138874"/>
                  <a:gd name="connsiteX23" fmla="*/ 52673 w 52673"/>
                  <a:gd name="connsiteY23" fmla="*/ 1333 h 138874"/>
                  <a:gd name="connsiteX24" fmla="*/ 47244 w 52673"/>
                  <a:gd name="connsiteY24" fmla="*/ 16573 h 13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 h="138874">
                    <a:moveTo>
                      <a:pt x="3810" y="138875"/>
                    </a:moveTo>
                    <a:lnTo>
                      <a:pt x="0" y="137541"/>
                    </a:lnTo>
                    <a:lnTo>
                      <a:pt x="5429" y="122301"/>
                    </a:lnTo>
                    <a:lnTo>
                      <a:pt x="9239" y="123634"/>
                    </a:lnTo>
                    <a:lnTo>
                      <a:pt x="3810" y="138875"/>
                    </a:lnTo>
                    <a:close/>
                    <a:moveTo>
                      <a:pt x="14668" y="108299"/>
                    </a:moveTo>
                    <a:lnTo>
                      <a:pt x="10858" y="106966"/>
                    </a:lnTo>
                    <a:lnTo>
                      <a:pt x="16288" y="91726"/>
                    </a:lnTo>
                    <a:lnTo>
                      <a:pt x="20098" y="93059"/>
                    </a:lnTo>
                    <a:lnTo>
                      <a:pt x="14668" y="108299"/>
                    </a:lnTo>
                    <a:close/>
                    <a:moveTo>
                      <a:pt x="25527" y="77724"/>
                    </a:moveTo>
                    <a:lnTo>
                      <a:pt x="21717" y="76391"/>
                    </a:lnTo>
                    <a:lnTo>
                      <a:pt x="27146" y="61151"/>
                    </a:lnTo>
                    <a:lnTo>
                      <a:pt x="30956" y="62484"/>
                    </a:lnTo>
                    <a:lnTo>
                      <a:pt x="25527" y="77724"/>
                    </a:lnTo>
                    <a:close/>
                    <a:moveTo>
                      <a:pt x="36385" y="47149"/>
                    </a:moveTo>
                    <a:lnTo>
                      <a:pt x="32575" y="45815"/>
                    </a:lnTo>
                    <a:lnTo>
                      <a:pt x="38005" y="30575"/>
                    </a:lnTo>
                    <a:lnTo>
                      <a:pt x="41815" y="31909"/>
                    </a:lnTo>
                    <a:lnTo>
                      <a:pt x="36385" y="47149"/>
                    </a:lnTo>
                    <a:close/>
                    <a:moveTo>
                      <a:pt x="47244" y="16573"/>
                    </a:moveTo>
                    <a:lnTo>
                      <a:pt x="43434" y="15240"/>
                    </a:lnTo>
                    <a:lnTo>
                      <a:pt x="48863" y="0"/>
                    </a:lnTo>
                    <a:lnTo>
                      <a:pt x="52673" y="1333"/>
                    </a:lnTo>
                    <a:lnTo>
                      <a:pt x="47244" y="16573"/>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Frihandsfigur: Form 69">
                <a:extLst>
                  <a:ext uri="{FF2B5EF4-FFF2-40B4-BE49-F238E27FC236}">
                    <a16:creationId xmlns:a16="http://schemas.microsoft.com/office/drawing/2014/main" id="{81501196-E999-1031-1934-67496456645B}"/>
                  </a:ext>
                </a:extLst>
              </p:cNvPr>
              <p:cNvSpPr/>
              <p:nvPr/>
            </p:nvSpPr>
            <p:spPr>
              <a:xfrm>
                <a:off x="6232683" y="3357086"/>
                <a:ext cx="64103" cy="168973"/>
              </a:xfrm>
              <a:custGeom>
                <a:avLst/>
                <a:gdLst>
                  <a:gd name="connsiteX0" fmla="*/ 3810 w 64103"/>
                  <a:gd name="connsiteY0" fmla="*/ 168973 h 168973"/>
                  <a:gd name="connsiteX1" fmla="*/ 0 w 64103"/>
                  <a:gd name="connsiteY1" fmla="*/ 167640 h 168973"/>
                  <a:gd name="connsiteX2" fmla="*/ 5525 w 64103"/>
                  <a:gd name="connsiteY2" fmla="*/ 152400 h 168973"/>
                  <a:gd name="connsiteX3" fmla="*/ 9335 w 64103"/>
                  <a:gd name="connsiteY3" fmla="*/ 153734 h 168973"/>
                  <a:gd name="connsiteX4" fmla="*/ 3810 w 64103"/>
                  <a:gd name="connsiteY4" fmla="*/ 168973 h 168973"/>
                  <a:gd name="connsiteX5" fmla="*/ 14764 w 64103"/>
                  <a:gd name="connsiteY5" fmla="*/ 138494 h 168973"/>
                  <a:gd name="connsiteX6" fmla="*/ 10954 w 64103"/>
                  <a:gd name="connsiteY6" fmla="*/ 137160 h 168973"/>
                  <a:gd name="connsiteX7" fmla="*/ 16478 w 64103"/>
                  <a:gd name="connsiteY7" fmla="*/ 121920 h 168973"/>
                  <a:gd name="connsiteX8" fmla="*/ 20288 w 64103"/>
                  <a:gd name="connsiteY8" fmla="*/ 123253 h 168973"/>
                  <a:gd name="connsiteX9" fmla="*/ 14764 w 64103"/>
                  <a:gd name="connsiteY9" fmla="*/ 138494 h 168973"/>
                  <a:gd name="connsiteX10" fmla="*/ 25718 w 64103"/>
                  <a:gd name="connsiteY10" fmla="*/ 108014 h 168973"/>
                  <a:gd name="connsiteX11" fmla="*/ 21908 w 64103"/>
                  <a:gd name="connsiteY11" fmla="*/ 106680 h 168973"/>
                  <a:gd name="connsiteX12" fmla="*/ 27432 w 64103"/>
                  <a:gd name="connsiteY12" fmla="*/ 91440 h 168973"/>
                  <a:gd name="connsiteX13" fmla="*/ 31242 w 64103"/>
                  <a:gd name="connsiteY13" fmla="*/ 92774 h 168973"/>
                  <a:gd name="connsiteX14" fmla="*/ 25718 w 64103"/>
                  <a:gd name="connsiteY14" fmla="*/ 108014 h 168973"/>
                  <a:gd name="connsiteX15" fmla="*/ 36671 w 64103"/>
                  <a:gd name="connsiteY15" fmla="*/ 77533 h 168973"/>
                  <a:gd name="connsiteX16" fmla="*/ 32861 w 64103"/>
                  <a:gd name="connsiteY16" fmla="*/ 76200 h 168973"/>
                  <a:gd name="connsiteX17" fmla="*/ 38386 w 64103"/>
                  <a:gd name="connsiteY17" fmla="*/ 60960 h 168973"/>
                  <a:gd name="connsiteX18" fmla="*/ 42196 w 64103"/>
                  <a:gd name="connsiteY18" fmla="*/ 62293 h 168973"/>
                  <a:gd name="connsiteX19" fmla="*/ 36671 w 64103"/>
                  <a:gd name="connsiteY19" fmla="*/ 77533 h 168973"/>
                  <a:gd name="connsiteX20" fmla="*/ 47625 w 64103"/>
                  <a:gd name="connsiteY20" fmla="*/ 47053 h 168973"/>
                  <a:gd name="connsiteX21" fmla="*/ 43815 w 64103"/>
                  <a:gd name="connsiteY21" fmla="*/ 45720 h 168973"/>
                  <a:gd name="connsiteX22" fmla="*/ 49340 w 64103"/>
                  <a:gd name="connsiteY22" fmla="*/ 30480 h 168973"/>
                  <a:gd name="connsiteX23" fmla="*/ 53150 w 64103"/>
                  <a:gd name="connsiteY23" fmla="*/ 31814 h 168973"/>
                  <a:gd name="connsiteX24" fmla="*/ 47625 w 64103"/>
                  <a:gd name="connsiteY24" fmla="*/ 47053 h 168973"/>
                  <a:gd name="connsiteX25" fmla="*/ 58579 w 64103"/>
                  <a:gd name="connsiteY25" fmla="*/ 16573 h 168973"/>
                  <a:gd name="connsiteX26" fmla="*/ 54769 w 64103"/>
                  <a:gd name="connsiteY26" fmla="*/ 15240 h 168973"/>
                  <a:gd name="connsiteX27" fmla="*/ 60293 w 64103"/>
                  <a:gd name="connsiteY27" fmla="*/ 0 h 168973"/>
                  <a:gd name="connsiteX28" fmla="*/ 64103 w 64103"/>
                  <a:gd name="connsiteY28" fmla="*/ 1333 h 168973"/>
                  <a:gd name="connsiteX29" fmla="*/ 58579 w 64103"/>
                  <a:gd name="connsiteY29" fmla="*/ 16573 h 1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103" h="168973">
                    <a:moveTo>
                      <a:pt x="3810" y="168973"/>
                    </a:moveTo>
                    <a:lnTo>
                      <a:pt x="0" y="167640"/>
                    </a:lnTo>
                    <a:lnTo>
                      <a:pt x="5525" y="152400"/>
                    </a:lnTo>
                    <a:lnTo>
                      <a:pt x="9335" y="153734"/>
                    </a:lnTo>
                    <a:lnTo>
                      <a:pt x="3810" y="168973"/>
                    </a:lnTo>
                    <a:close/>
                    <a:moveTo>
                      <a:pt x="14764" y="138494"/>
                    </a:moveTo>
                    <a:lnTo>
                      <a:pt x="10954" y="137160"/>
                    </a:lnTo>
                    <a:lnTo>
                      <a:pt x="16478" y="121920"/>
                    </a:lnTo>
                    <a:lnTo>
                      <a:pt x="20288" y="123253"/>
                    </a:lnTo>
                    <a:lnTo>
                      <a:pt x="14764" y="138494"/>
                    </a:lnTo>
                    <a:close/>
                    <a:moveTo>
                      <a:pt x="25718" y="108014"/>
                    </a:moveTo>
                    <a:lnTo>
                      <a:pt x="21908" y="106680"/>
                    </a:lnTo>
                    <a:lnTo>
                      <a:pt x="27432" y="91440"/>
                    </a:lnTo>
                    <a:lnTo>
                      <a:pt x="31242" y="92774"/>
                    </a:lnTo>
                    <a:lnTo>
                      <a:pt x="25718" y="108014"/>
                    </a:lnTo>
                    <a:close/>
                    <a:moveTo>
                      <a:pt x="36671" y="77533"/>
                    </a:moveTo>
                    <a:lnTo>
                      <a:pt x="32861" y="76200"/>
                    </a:lnTo>
                    <a:lnTo>
                      <a:pt x="38386" y="60960"/>
                    </a:lnTo>
                    <a:lnTo>
                      <a:pt x="42196" y="62293"/>
                    </a:lnTo>
                    <a:lnTo>
                      <a:pt x="36671" y="77533"/>
                    </a:lnTo>
                    <a:close/>
                    <a:moveTo>
                      <a:pt x="47625" y="47053"/>
                    </a:moveTo>
                    <a:lnTo>
                      <a:pt x="43815" y="45720"/>
                    </a:lnTo>
                    <a:lnTo>
                      <a:pt x="49340" y="30480"/>
                    </a:lnTo>
                    <a:lnTo>
                      <a:pt x="53150" y="31814"/>
                    </a:lnTo>
                    <a:lnTo>
                      <a:pt x="47625" y="47053"/>
                    </a:lnTo>
                    <a:close/>
                    <a:moveTo>
                      <a:pt x="58579" y="16573"/>
                    </a:moveTo>
                    <a:lnTo>
                      <a:pt x="54769" y="15240"/>
                    </a:lnTo>
                    <a:lnTo>
                      <a:pt x="60293" y="0"/>
                    </a:lnTo>
                    <a:lnTo>
                      <a:pt x="64103" y="1333"/>
                    </a:lnTo>
                    <a:lnTo>
                      <a:pt x="58579" y="16573"/>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71" name="Bild 4">
                <a:extLst>
                  <a:ext uri="{FF2B5EF4-FFF2-40B4-BE49-F238E27FC236}">
                    <a16:creationId xmlns:a16="http://schemas.microsoft.com/office/drawing/2014/main" id="{1E1C3CCB-57B7-4F42-10EA-CE07F97157F2}"/>
                  </a:ext>
                </a:extLst>
              </p:cNvPr>
              <p:cNvGrpSpPr/>
              <p:nvPr/>
            </p:nvGrpSpPr>
            <p:grpSpPr>
              <a:xfrm>
                <a:off x="6108421" y="3365311"/>
                <a:ext cx="64026" cy="177115"/>
                <a:chOff x="6108421" y="3365311"/>
                <a:chExt cx="64026" cy="177115"/>
              </a:xfrm>
              <a:solidFill>
                <a:srgbClr val="9A3367"/>
              </a:solidFill>
            </p:grpSpPr>
            <p:sp>
              <p:nvSpPr>
                <p:cNvPr id="74" name="Frihandsfigur: Form 73">
                  <a:extLst>
                    <a:ext uri="{FF2B5EF4-FFF2-40B4-BE49-F238E27FC236}">
                      <a16:creationId xmlns:a16="http://schemas.microsoft.com/office/drawing/2014/main" id="{2E550A5F-24D3-BA9E-2467-E4294A621579}"/>
                    </a:ext>
                  </a:extLst>
                </p:cNvPr>
                <p:cNvSpPr/>
                <p:nvPr/>
              </p:nvSpPr>
              <p:spPr>
                <a:xfrm rot="-4263599">
                  <a:off x="6165148" y="3367757"/>
                  <a:ext cx="8096" cy="4095"/>
                </a:xfrm>
                <a:custGeom>
                  <a:avLst/>
                  <a:gdLst>
                    <a:gd name="connsiteX0" fmla="*/ 0 w 8096"/>
                    <a:gd name="connsiteY0" fmla="*/ 0 h 4095"/>
                    <a:gd name="connsiteX1" fmla="*/ 8096 w 8096"/>
                    <a:gd name="connsiteY1" fmla="*/ 0 h 4095"/>
                    <a:gd name="connsiteX2" fmla="*/ 8096 w 8096"/>
                    <a:gd name="connsiteY2" fmla="*/ 4096 h 4095"/>
                    <a:gd name="connsiteX3" fmla="*/ 0 w 8096"/>
                    <a:gd name="connsiteY3" fmla="*/ 4096 h 4095"/>
                  </a:gdLst>
                  <a:ahLst/>
                  <a:cxnLst>
                    <a:cxn ang="0">
                      <a:pos x="connsiteX0" y="connsiteY0"/>
                    </a:cxn>
                    <a:cxn ang="0">
                      <a:pos x="connsiteX1" y="connsiteY1"/>
                    </a:cxn>
                    <a:cxn ang="0">
                      <a:pos x="connsiteX2" y="connsiteY2"/>
                    </a:cxn>
                    <a:cxn ang="0">
                      <a:pos x="connsiteX3" y="connsiteY3"/>
                    </a:cxn>
                  </a:cxnLst>
                  <a:rect l="l" t="t" r="r" b="b"/>
                  <a:pathLst>
                    <a:path w="8096" h="4095">
                      <a:moveTo>
                        <a:pt x="0" y="0"/>
                      </a:moveTo>
                      <a:lnTo>
                        <a:pt x="8096" y="0"/>
                      </a:lnTo>
                      <a:lnTo>
                        <a:pt x="8096" y="4096"/>
                      </a:lnTo>
                      <a:lnTo>
                        <a:pt x="0" y="4096"/>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Frihandsfigur: Form 74">
                  <a:extLst>
                    <a:ext uri="{FF2B5EF4-FFF2-40B4-BE49-F238E27FC236}">
                      <a16:creationId xmlns:a16="http://schemas.microsoft.com/office/drawing/2014/main" id="{6CE13BA6-3F08-AFF6-0525-86360D0CCE1A}"/>
                    </a:ext>
                  </a:extLst>
                </p:cNvPr>
                <p:cNvSpPr/>
                <p:nvPr/>
              </p:nvSpPr>
              <p:spPr>
                <a:xfrm>
                  <a:off x="6116002" y="3387566"/>
                  <a:ext cx="48768" cy="132492"/>
                </a:xfrm>
                <a:custGeom>
                  <a:avLst/>
                  <a:gdLst>
                    <a:gd name="connsiteX0" fmla="*/ 3810 w 48768"/>
                    <a:gd name="connsiteY0" fmla="*/ 132493 h 132492"/>
                    <a:gd name="connsiteX1" fmla="*/ 0 w 48768"/>
                    <a:gd name="connsiteY1" fmla="*/ 131159 h 132492"/>
                    <a:gd name="connsiteX2" fmla="*/ 4953 w 48768"/>
                    <a:gd name="connsiteY2" fmla="*/ 116586 h 132492"/>
                    <a:gd name="connsiteX3" fmla="*/ 8763 w 48768"/>
                    <a:gd name="connsiteY3" fmla="*/ 117919 h 132492"/>
                    <a:gd name="connsiteX4" fmla="*/ 3810 w 48768"/>
                    <a:gd name="connsiteY4" fmla="*/ 132493 h 132492"/>
                    <a:gd name="connsiteX5" fmla="*/ 13811 w 48768"/>
                    <a:gd name="connsiteY5" fmla="*/ 103346 h 132492"/>
                    <a:gd name="connsiteX6" fmla="*/ 10001 w 48768"/>
                    <a:gd name="connsiteY6" fmla="*/ 102013 h 132492"/>
                    <a:gd name="connsiteX7" fmla="*/ 14954 w 48768"/>
                    <a:gd name="connsiteY7" fmla="*/ 87440 h 132492"/>
                    <a:gd name="connsiteX8" fmla="*/ 18764 w 48768"/>
                    <a:gd name="connsiteY8" fmla="*/ 88773 h 132492"/>
                    <a:gd name="connsiteX9" fmla="*/ 13811 w 48768"/>
                    <a:gd name="connsiteY9" fmla="*/ 103346 h 132492"/>
                    <a:gd name="connsiteX10" fmla="*/ 23813 w 48768"/>
                    <a:gd name="connsiteY10" fmla="*/ 74200 h 132492"/>
                    <a:gd name="connsiteX11" fmla="*/ 20003 w 48768"/>
                    <a:gd name="connsiteY11" fmla="*/ 72866 h 132492"/>
                    <a:gd name="connsiteX12" fmla="*/ 24956 w 48768"/>
                    <a:gd name="connsiteY12" fmla="*/ 58293 h 132492"/>
                    <a:gd name="connsiteX13" fmla="*/ 28766 w 48768"/>
                    <a:gd name="connsiteY13" fmla="*/ 59627 h 132492"/>
                    <a:gd name="connsiteX14" fmla="*/ 23813 w 48768"/>
                    <a:gd name="connsiteY14" fmla="*/ 74200 h 132492"/>
                    <a:gd name="connsiteX15" fmla="*/ 33814 w 48768"/>
                    <a:gd name="connsiteY15" fmla="*/ 45053 h 132492"/>
                    <a:gd name="connsiteX16" fmla="*/ 30004 w 48768"/>
                    <a:gd name="connsiteY16" fmla="*/ 43720 h 132492"/>
                    <a:gd name="connsiteX17" fmla="*/ 34957 w 48768"/>
                    <a:gd name="connsiteY17" fmla="*/ 29146 h 132492"/>
                    <a:gd name="connsiteX18" fmla="*/ 38767 w 48768"/>
                    <a:gd name="connsiteY18" fmla="*/ 30480 h 132492"/>
                    <a:gd name="connsiteX19" fmla="*/ 33814 w 48768"/>
                    <a:gd name="connsiteY19" fmla="*/ 45053 h 132492"/>
                    <a:gd name="connsiteX20" fmla="*/ 43815 w 48768"/>
                    <a:gd name="connsiteY20" fmla="*/ 15907 h 132492"/>
                    <a:gd name="connsiteX21" fmla="*/ 40005 w 48768"/>
                    <a:gd name="connsiteY21" fmla="*/ 14573 h 132492"/>
                    <a:gd name="connsiteX22" fmla="*/ 44958 w 48768"/>
                    <a:gd name="connsiteY22" fmla="*/ 0 h 132492"/>
                    <a:gd name="connsiteX23" fmla="*/ 48768 w 48768"/>
                    <a:gd name="connsiteY23" fmla="*/ 1334 h 132492"/>
                    <a:gd name="connsiteX24" fmla="*/ 43815 w 48768"/>
                    <a:gd name="connsiteY24" fmla="*/ 15907 h 13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68" h="132492">
                      <a:moveTo>
                        <a:pt x="3810" y="132493"/>
                      </a:moveTo>
                      <a:lnTo>
                        <a:pt x="0" y="131159"/>
                      </a:lnTo>
                      <a:lnTo>
                        <a:pt x="4953" y="116586"/>
                      </a:lnTo>
                      <a:lnTo>
                        <a:pt x="8763" y="117919"/>
                      </a:lnTo>
                      <a:lnTo>
                        <a:pt x="3810" y="132493"/>
                      </a:lnTo>
                      <a:close/>
                      <a:moveTo>
                        <a:pt x="13811" y="103346"/>
                      </a:moveTo>
                      <a:lnTo>
                        <a:pt x="10001" y="102013"/>
                      </a:lnTo>
                      <a:lnTo>
                        <a:pt x="14954" y="87440"/>
                      </a:lnTo>
                      <a:lnTo>
                        <a:pt x="18764" y="88773"/>
                      </a:lnTo>
                      <a:lnTo>
                        <a:pt x="13811" y="103346"/>
                      </a:lnTo>
                      <a:close/>
                      <a:moveTo>
                        <a:pt x="23813" y="74200"/>
                      </a:moveTo>
                      <a:lnTo>
                        <a:pt x="20003" y="72866"/>
                      </a:lnTo>
                      <a:lnTo>
                        <a:pt x="24956" y="58293"/>
                      </a:lnTo>
                      <a:lnTo>
                        <a:pt x="28766" y="59627"/>
                      </a:lnTo>
                      <a:lnTo>
                        <a:pt x="23813" y="74200"/>
                      </a:lnTo>
                      <a:close/>
                      <a:moveTo>
                        <a:pt x="33814" y="45053"/>
                      </a:moveTo>
                      <a:lnTo>
                        <a:pt x="30004" y="43720"/>
                      </a:lnTo>
                      <a:lnTo>
                        <a:pt x="34957" y="29146"/>
                      </a:lnTo>
                      <a:lnTo>
                        <a:pt x="38767" y="30480"/>
                      </a:lnTo>
                      <a:lnTo>
                        <a:pt x="33814" y="45053"/>
                      </a:lnTo>
                      <a:close/>
                      <a:moveTo>
                        <a:pt x="43815" y="15907"/>
                      </a:moveTo>
                      <a:lnTo>
                        <a:pt x="40005" y="14573"/>
                      </a:lnTo>
                      <a:lnTo>
                        <a:pt x="44958" y="0"/>
                      </a:lnTo>
                      <a:lnTo>
                        <a:pt x="48768" y="1334"/>
                      </a:lnTo>
                      <a:lnTo>
                        <a:pt x="43815" y="15907"/>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Frihandsfigur: Form 75">
                  <a:extLst>
                    <a:ext uri="{FF2B5EF4-FFF2-40B4-BE49-F238E27FC236}">
                      <a16:creationId xmlns:a16="http://schemas.microsoft.com/office/drawing/2014/main" id="{D82E9D54-DC90-FF85-90C7-98E65AD175E5}"/>
                    </a:ext>
                  </a:extLst>
                </p:cNvPr>
                <p:cNvSpPr/>
                <p:nvPr/>
              </p:nvSpPr>
              <p:spPr>
                <a:xfrm rot="-4263599">
                  <a:off x="6107624" y="3535885"/>
                  <a:ext cx="8096" cy="4095"/>
                </a:xfrm>
                <a:custGeom>
                  <a:avLst/>
                  <a:gdLst>
                    <a:gd name="connsiteX0" fmla="*/ 0 w 8096"/>
                    <a:gd name="connsiteY0" fmla="*/ 0 h 4095"/>
                    <a:gd name="connsiteX1" fmla="*/ 8096 w 8096"/>
                    <a:gd name="connsiteY1" fmla="*/ 0 h 4095"/>
                    <a:gd name="connsiteX2" fmla="*/ 8096 w 8096"/>
                    <a:gd name="connsiteY2" fmla="*/ 4096 h 4095"/>
                    <a:gd name="connsiteX3" fmla="*/ 0 w 8096"/>
                    <a:gd name="connsiteY3" fmla="*/ 4096 h 4095"/>
                  </a:gdLst>
                  <a:ahLst/>
                  <a:cxnLst>
                    <a:cxn ang="0">
                      <a:pos x="connsiteX0" y="connsiteY0"/>
                    </a:cxn>
                    <a:cxn ang="0">
                      <a:pos x="connsiteX1" y="connsiteY1"/>
                    </a:cxn>
                    <a:cxn ang="0">
                      <a:pos x="connsiteX2" y="connsiteY2"/>
                    </a:cxn>
                    <a:cxn ang="0">
                      <a:pos x="connsiteX3" y="connsiteY3"/>
                    </a:cxn>
                  </a:cxnLst>
                  <a:rect l="l" t="t" r="r" b="b"/>
                  <a:pathLst>
                    <a:path w="8096" h="4095">
                      <a:moveTo>
                        <a:pt x="0" y="0"/>
                      </a:moveTo>
                      <a:lnTo>
                        <a:pt x="8096" y="0"/>
                      </a:lnTo>
                      <a:lnTo>
                        <a:pt x="8096" y="4096"/>
                      </a:lnTo>
                      <a:lnTo>
                        <a:pt x="0" y="4096"/>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72" name="Frihandsfigur: Form 71">
                <a:extLst>
                  <a:ext uri="{FF2B5EF4-FFF2-40B4-BE49-F238E27FC236}">
                    <a16:creationId xmlns:a16="http://schemas.microsoft.com/office/drawing/2014/main" id="{2CBCE540-C89F-FA49-04DE-F9DF36839E71}"/>
                  </a:ext>
                </a:extLst>
              </p:cNvPr>
              <p:cNvSpPr/>
              <p:nvPr/>
            </p:nvSpPr>
            <p:spPr>
              <a:xfrm>
                <a:off x="6134766" y="3360896"/>
                <a:ext cx="61436" cy="170021"/>
              </a:xfrm>
              <a:custGeom>
                <a:avLst/>
                <a:gdLst>
                  <a:gd name="connsiteX0" fmla="*/ 3810 w 61436"/>
                  <a:gd name="connsiteY0" fmla="*/ 170021 h 170021"/>
                  <a:gd name="connsiteX1" fmla="*/ 0 w 61436"/>
                  <a:gd name="connsiteY1" fmla="*/ 168688 h 170021"/>
                  <a:gd name="connsiteX2" fmla="*/ 5239 w 61436"/>
                  <a:gd name="connsiteY2" fmla="*/ 153353 h 170021"/>
                  <a:gd name="connsiteX3" fmla="*/ 9049 w 61436"/>
                  <a:gd name="connsiteY3" fmla="*/ 154686 h 170021"/>
                  <a:gd name="connsiteX4" fmla="*/ 3810 w 61436"/>
                  <a:gd name="connsiteY4" fmla="*/ 170021 h 170021"/>
                  <a:gd name="connsiteX5" fmla="*/ 14288 w 61436"/>
                  <a:gd name="connsiteY5" fmla="*/ 139351 h 170021"/>
                  <a:gd name="connsiteX6" fmla="*/ 10477 w 61436"/>
                  <a:gd name="connsiteY6" fmla="*/ 138017 h 170021"/>
                  <a:gd name="connsiteX7" fmla="*/ 15716 w 61436"/>
                  <a:gd name="connsiteY7" fmla="*/ 122682 h 170021"/>
                  <a:gd name="connsiteX8" fmla="*/ 19526 w 61436"/>
                  <a:gd name="connsiteY8" fmla="*/ 124016 h 170021"/>
                  <a:gd name="connsiteX9" fmla="*/ 14288 w 61436"/>
                  <a:gd name="connsiteY9" fmla="*/ 139351 h 170021"/>
                  <a:gd name="connsiteX10" fmla="*/ 24765 w 61436"/>
                  <a:gd name="connsiteY10" fmla="*/ 108680 h 170021"/>
                  <a:gd name="connsiteX11" fmla="*/ 20955 w 61436"/>
                  <a:gd name="connsiteY11" fmla="*/ 107347 h 170021"/>
                  <a:gd name="connsiteX12" fmla="*/ 26194 w 61436"/>
                  <a:gd name="connsiteY12" fmla="*/ 92012 h 170021"/>
                  <a:gd name="connsiteX13" fmla="*/ 30004 w 61436"/>
                  <a:gd name="connsiteY13" fmla="*/ 93345 h 170021"/>
                  <a:gd name="connsiteX14" fmla="*/ 24765 w 61436"/>
                  <a:gd name="connsiteY14" fmla="*/ 108680 h 170021"/>
                  <a:gd name="connsiteX15" fmla="*/ 35243 w 61436"/>
                  <a:gd name="connsiteY15" fmla="*/ 78010 h 170021"/>
                  <a:gd name="connsiteX16" fmla="*/ 31432 w 61436"/>
                  <a:gd name="connsiteY16" fmla="*/ 76676 h 170021"/>
                  <a:gd name="connsiteX17" fmla="*/ 36671 w 61436"/>
                  <a:gd name="connsiteY17" fmla="*/ 61341 h 170021"/>
                  <a:gd name="connsiteX18" fmla="*/ 40481 w 61436"/>
                  <a:gd name="connsiteY18" fmla="*/ 62675 h 170021"/>
                  <a:gd name="connsiteX19" fmla="*/ 35243 w 61436"/>
                  <a:gd name="connsiteY19" fmla="*/ 78010 h 170021"/>
                  <a:gd name="connsiteX20" fmla="*/ 45720 w 61436"/>
                  <a:gd name="connsiteY20" fmla="*/ 47339 h 170021"/>
                  <a:gd name="connsiteX21" fmla="*/ 41910 w 61436"/>
                  <a:gd name="connsiteY21" fmla="*/ 46006 h 170021"/>
                  <a:gd name="connsiteX22" fmla="*/ 47149 w 61436"/>
                  <a:gd name="connsiteY22" fmla="*/ 30670 h 170021"/>
                  <a:gd name="connsiteX23" fmla="*/ 50959 w 61436"/>
                  <a:gd name="connsiteY23" fmla="*/ 32004 h 170021"/>
                  <a:gd name="connsiteX24" fmla="*/ 45720 w 61436"/>
                  <a:gd name="connsiteY24" fmla="*/ 47339 h 170021"/>
                  <a:gd name="connsiteX25" fmla="*/ 56198 w 61436"/>
                  <a:gd name="connsiteY25" fmla="*/ 16669 h 170021"/>
                  <a:gd name="connsiteX26" fmla="*/ 52388 w 61436"/>
                  <a:gd name="connsiteY26" fmla="*/ 15335 h 170021"/>
                  <a:gd name="connsiteX27" fmla="*/ 57626 w 61436"/>
                  <a:gd name="connsiteY27" fmla="*/ 0 h 170021"/>
                  <a:gd name="connsiteX28" fmla="*/ 61436 w 61436"/>
                  <a:gd name="connsiteY28" fmla="*/ 1333 h 170021"/>
                  <a:gd name="connsiteX29" fmla="*/ 56198 w 61436"/>
                  <a:gd name="connsiteY29" fmla="*/ 16669 h 1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436" h="170021">
                    <a:moveTo>
                      <a:pt x="3810" y="170021"/>
                    </a:moveTo>
                    <a:lnTo>
                      <a:pt x="0" y="168688"/>
                    </a:lnTo>
                    <a:lnTo>
                      <a:pt x="5239" y="153353"/>
                    </a:lnTo>
                    <a:lnTo>
                      <a:pt x="9049" y="154686"/>
                    </a:lnTo>
                    <a:lnTo>
                      <a:pt x="3810" y="170021"/>
                    </a:lnTo>
                    <a:close/>
                    <a:moveTo>
                      <a:pt x="14288" y="139351"/>
                    </a:moveTo>
                    <a:lnTo>
                      <a:pt x="10477" y="138017"/>
                    </a:lnTo>
                    <a:lnTo>
                      <a:pt x="15716" y="122682"/>
                    </a:lnTo>
                    <a:lnTo>
                      <a:pt x="19526" y="124016"/>
                    </a:lnTo>
                    <a:lnTo>
                      <a:pt x="14288" y="139351"/>
                    </a:lnTo>
                    <a:close/>
                    <a:moveTo>
                      <a:pt x="24765" y="108680"/>
                    </a:moveTo>
                    <a:lnTo>
                      <a:pt x="20955" y="107347"/>
                    </a:lnTo>
                    <a:lnTo>
                      <a:pt x="26194" y="92012"/>
                    </a:lnTo>
                    <a:lnTo>
                      <a:pt x="30004" y="93345"/>
                    </a:lnTo>
                    <a:lnTo>
                      <a:pt x="24765" y="108680"/>
                    </a:lnTo>
                    <a:close/>
                    <a:moveTo>
                      <a:pt x="35243" y="78010"/>
                    </a:moveTo>
                    <a:lnTo>
                      <a:pt x="31432" y="76676"/>
                    </a:lnTo>
                    <a:lnTo>
                      <a:pt x="36671" y="61341"/>
                    </a:lnTo>
                    <a:lnTo>
                      <a:pt x="40481" y="62675"/>
                    </a:lnTo>
                    <a:lnTo>
                      <a:pt x="35243" y="78010"/>
                    </a:lnTo>
                    <a:close/>
                    <a:moveTo>
                      <a:pt x="45720" y="47339"/>
                    </a:moveTo>
                    <a:lnTo>
                      <a:pt x="41910" y="46006"/>
                    </a:lnTo>
                    <a:lnTo>
                      <a:pt x="47149" y="30670"/>
                    </a:lnTo>
                    <a:lnTo>
                      <a:pt x="50959" y="32004"/>
                    </a:lnTo>
                    <a:lnTo>
                      <a:pt x="45720" y="47339"/>
                    </a:lnTo>
                    <a:close/>
                    <a:moveTo>
                      <a:pt x="56198" y="16669"/>
                    </a:moveTo>
                    <a:lnTo>
                      <a:pt x="52388" y="15335"/>
                    </a:lnTo>
                    <a:lnTo>
                      <a:pt x="57626" y="0"/>
                    </a:lnTo>
                    <a:lnTo>
                      <a:pt x="61436" y="1333"/>
                    </a:lnTo>
                    <a:lnTo>
                      <a:pt x="56198" y="16669"/>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Frihandsfigur: Form 72">
                <a:extLst>
                  <a:ext uri="{FF2B5EF4-FFF2-40B4-BE49-F238E27FC236}">
                    <a16:creationId xmlns:a16="http://schemas.microsoft.com/office/drawing/2014/main" id="{FBE42EB7-D574-22BF-F464-DF9B987FBD33}"/>
                  </a:ext>
                </a:extLst>
              </p:cNvPr>
              <p:cNvSpPr/>
              <p:nvPr/>
            </p:nvSpPr>
            <p:spPr>
              <a:xfrm>
                <a:off x="6159150" y="3360991"/>
                <a:ext cx="64103" cy="168973"/>
              </a:xfrm>
              <a:custGeom>
                <a:avLst/>
                <a:gdLst>
                  <a:gd name="connsiteX0" fmla="*/ 3810 w 64103"/>
                  <a:gd name="connsiteY0" fmla="*/ 168973 h 168973"/>
                  <a:gd name="connsiteX1" fmla="*/ 0 w 64103"/>
                  <a:gd name="connsiteY1" fmla="*/ 167640 h 168973"/>
                  <a:gd name="connsiteX2" fmla="*/ 5524 w 64103"/>
                  <a:gd name="connsiteY2" fmla="*/ 152400 h 168973"/>
                  <a:gd name="connsiteX3" fmla="*/ 9334 w 64103"/>
                  <a:gd name="connsiteY3" fmla="*/ 153734 h 168973"/>
                  <a:gd name="connsiteX4" fmla="*/ 3810 w 64103"/>
                  <a:gd name="connsiteY4" fmla="*/ 168973 h 168973"/>
                  <a:gd name="connsiteX5" fmla="*/ 14764 w 64103"/>
                  <a:gd name="connsiteY5" fmla="*/ 138494 h 168973"/>
                  <a:gd name="connsiteX6" fmla="*/ 10954 w 64103"/>
                  <a:gd name="connsiteY6" fmla="*/ 137160 h 168973"/>
                  <a:gd name="connsiteX7" fmla="*/ 16478 w 64103"/>
                  <a:gd name="connsiteY7" fmla="*/ 121920 h 168973"/>
                  <a:gd name="connsiteX8" fmla="*/ 20288 w 64103"/>
                  <a:gd name="connsiteY8" fmla="*/ 123253 h 168973"/>
                  <a:gd name="connsiteX9" fmla="*/ 14764 w 64103"/>
                  <a:gd name="connsiteY9" fmla="*/ 138494 h 168973"/>
                  <a:gd name="connsiteX10" fmla="*/ 25718 w 64103"/>
                  <a:gd name="connsiteY10" fmla="*/ 108014 h 168973"/>
                  <a:gd name="connsiteX11" fmla="*/ 21907 w 64103"/>
                  <a:gd name="connsiteY11" fmla="*/ 106680 h 168973"/>
                  <a:gd name="connsiteX12" fmla="*/ 27432 w 64103"/>
                  <a:gd name="connsiteY12" fmla="*/ 91440 h 168973"/>
                  <a:gd name="connsiteX13" fmla="*/ 31242 w 64103"/>
                  <a:gd name="connsiteY13" fmla="*/ 92774 h 168973"/>
                  <a:gd name="connsiteX14" fmla="*/ 25718 w 64103"/>
                  <a:gd name="connsiteY14" fmla="*/ 108014 h 168973"/>
                  <a:gd name="connsiteX15" fmla="*/ 36671 w 64103"/>
                  <a:gd name="connsiteY15" fmla="*/ 77533 h 168973"/>
                  <a:gd name="connsiteX16" fmla="*/ 32861 w 64103"/>
                  <a:gd name="connsiteY16" fmla="*/ 76200 h 168973"/>
                  <a:gd name="connsiteX17" fmla="*/ 38386 w 64103"/>
                  <a:gd name="connsiteY17" fmla="*/ 60960 h 168973"/>
                  <a:gd name="connsiteX18" fmla="*/ 42196 w 64103"/>
                  <a:gd name="connsiteY18" fmla="*/ 62293 h 168973"/>
                  <a:gd name="connsiteX19" fmla="*/ 36671 w 64103"/>
                  <a:gd name="connsiteY19" fmla="*/ 77533 h 168973"/>
                  <a:gd name="connsiteX20" fmla="*/ 47625 w 64103"/>
                  <a:gd name="connsiteY20" fmla="*/ 47053 h 168973"/>
                  <a:gd name="connsiteX21" fmla="*/ 43815 w 64103"/>
                  <a:gd name="connsiteY21" fmla="*/ 45720 h 168973"/>
                  <a:gd name="connsiteX22" fmla="*/ 49340 w 64103"/>
                  <a:gd name="connsiteY22" fmla="*/ 30480 h 168973"/>
                  <a:gd name="connsiteX23" fmla="*/ 53149 w 64103"/>
                  <a:gd name="connsiteY23" fmla="*/ 31814 h 168973"/>
                  <a:gd name="connsiteX24" fmla="*/ 47625 w 64103"/>
                  <a:gd name="connsiteY24" fmla="*/ 47053 h 168973"/>
                  <a:gd name="connsiteX25" fmla="*/ 58579 w 64103"/>
                  <a:gd name="connsiteY25" fmla="*/ 16573 h 168973"/>
                  <a:gd name="connsiteX26" fmla="*/ 54769 w 64103"/>
                  <a:gd name="connsiteY26" fmla="*/ 15240 h 168973"/>
                  <a:gd name="connsiteX27" fmla="*/ 60293 w 64103"/>
                  <a:gd name="connsiteY27" fmla="*/ 0 h 168973"/>
                  <a:gd name="connsiteX28" fmla="*/ 64103 w 64103"/>
                  <a:gd name="connsiteY28" fmla="*/ 1333 h 168973"/>
                  <a:gd name="connsiteX29" fmla="*/ 58579 w 64103"/>
                  <a:gd name="connsiteY29" fmla="*/ 16573 h 1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103" h="168973">
                    <a:moveTo>
                      <a:pt x="3810" y="168973"/>
                    </a:moveTo>
                    <a:lnTo>
                      <a:pt x="0" y="167640"/>
                    </a:lnTo>
                    <a:lnTo>
                      <a:pt x="5524" y="152400"/>
                    </a:lnTo>
                    <a:lnTo>
                      <a:pt x="9334" y="153734"/>
                    </a:lnTo>
                    <a:lnTo>
                      <a:pt x="3810" y="168973"/>
                    </a:lnTo>
                    <a:close/>
                    <a:moveTo>
                      <a:pt x="14764" y="138494"/>
                    </a:moveTo>
                    <a:lnTo>
                      <a:pt x="10954" y="137160"/>
                    </a:lnTo>
                    <a:lnTo>
                      <a:pt x="16478" y="121920"/>
                    </a:lnTo>
                    <a:lnTo>
                      <a:pt x="20288" y="123253"/>
                    </a:lnTo>
                    <a:lnTo>
                      <a:pt x="14764" y="138494"/>
                    </a:lnTo>
                    <a:close/>
                    <a:moveTo>
                      <a:pt x="25718" y="108014"/>
                    </a:moveTo>
                    <a:lnTo>
                      <a:pt x="21907" y="106680"/>
                    </a:lnTo>
                    <a:lnTo>
                      <a:pt x="27432" y="91440"/>
                    </a:lnTo>
                    <a:lnTo>
                      <a:pt x="31242" y="92774"/>
                    </a:lnTo>
                    <a:lnTo>
                      <a:pt x="25718" y="108014"/>
                    </a:lnTo>
                    <a:close/>
                    <a:moveTo>
                      <a:pt x="36671" y="77533"/>
                    </a:moveTo>
                    <a:lnTo>
                      <a:pt x="32861" y="76200"/>
                    </a:lnTo>
                    <a:lnTo>
                      <a:pt x="38386" y="60960"/>
                    </a:lnTo>
                    <a:lnTo>
                      <a:pt x="42196" y="62293"/>
                    </a:lnTo>
                    <a:lnTo>
                      <a:pt x="36671" y="77533"/>
                    </a:lnTo>
                    <a:close/>
                    <a:moveTo>
                      <a:pt x="47625" y="47053"/>
                    </a:moveTo>
                    <a:lnTo>
                      <a:pt x="43815" y="45720"/>
                    </a:lnTo>
                    <a:lnTo>
                      <a:pt x="49340" y="30480"/>
                    </a:lnTo>
                    <a:lnTo>
                      <a:pt x="53149" y="31814"/>
                    </a:lnTo>
                    <a:lnTo>
                      <a:pt x="47625" y="47053"/>
                    </a:lnTo>
                    <a:close/>
                    <a:moveTo>
                      <a:pt x="58579" y="16573"/>
                    </a:moveTo>
                    <a:lnTo>
                      <a:pt x="54769" y="15240"/>
                    </a:lnTo>
                    <a:lnTo>
                      <a:pt x="60293" y="0"/>
                    </a:lnTo>
                    <a:lnTo>
                      <a:pt x="64103" y="1333"/>
                    </a:lnTo>
                    <a:lnTo>
                      <a:pt x="58579" y="16573"/>
                    </a:lnTo>
                    <a:close/>
                  </a:path>
                </a:pathLst>
              </a:custGeom>
              <a:solidFill>
                <a:srgbClr val="9A33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7" name="Grupp 6">
            <a:extLst>
              <a:ext uri="{FF2B5EF4-FFF2-40B4-BE49-F238E27FC236}">
                <a16:creationId xmlns:a16="http://schemas.microsoft.com/office/drawing/2014/main" id="{D70E891C-94E2-44FB-126B-962E5E54C1B1}"/>
              </a:ext>
            </a:extLst>
          </p:cNvPr>
          <p:cNvGrpSpPr/>
          <p:nvPr/>
        </p:nvGrpSpPr>
        <p:grpSpPr>
          <a:xfrm>
            <a:off x="6197600" y="353366"/>
            <a:ext cx="5689689" cy="698478"/>
            <a:chOff x="6398878" y="358805"/>
            <a:chExt cx="5462282" cy="698478"/>
          </a:xfrm>
        </p:grpSpPr>
        <p:sp>
          <p:nvSpPr>
            <p:cNvPr id="8" name="Platshållare för innehåll 14">
              <a:extLst>
                <a:ext uri="{FF2B5EF4-FFF2-40B4-BE49-F238E27FC236}">
                  <a16:creationId xmlns:a16="http://schemas.microsoft.com/office/drawing/2014/main" id="{D602CDC5-E5E0-2492-F245-44C82F2CE580}"/>
                </a:ext>
              </a:extLst>
            </p:cNvPr>
            <p:cNvSpPr txBox="1">
              <a:spLocks/>
            </p:cNvSpPr>
            <p:nvPr/>
          </p:nvSpPr>
          <p:spPr>
            <a:xfrm>
              <a:off x="6398878" y="358805"/>
              <a:ext cx="5462282" cy="698478"/>
            </a:xfrm>
            <a:prstGeom prst="rect">
              <a:avLst/>
            </a:prstGeom>
            <a:solidFill>
              <a:schemeClr val="bg1"/>
            </a:solidFill>
            <a:ln w="50800">
              <a:noFill/>
              <a:prstDash val="solid"/>
              <a:miter lim="800000"/>
            </a:ln>
          </p:spPr>
          <p:txBody>
            <a:bodyPr vert="horz" wrap="square" lIns="216000" tIns="144000" rIns="216000" bIns="14400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sv-SE" sz="1800" b="0" i="1" u="none" strike="noStrike" kern="1200" cap="none" spc="0" normalizeH="0" baseline="0" noProof="0">
                <a:ln>
                  <a:noFill/>
                </a:ln>
                <a:solidFill>
                  <a:sysClr val="windowText" lastClr="000000"/>
                </a:solidFill>
                <a:effectLst/>
                <a:highlight>
                  <a:srgbClr val="FFFF00"/>
                </a:highlight>
                <a:uLnTx/>
                <a:uFillTx/>
                <a:latin typeface="Century Gothic"/>
                <a:ea typeface="+mn-ea"/>
                <a:cs typeface="Arial" panose="020B0604020202020204" pitchFamily="34" charset="0"/>
              </a:endParaRPr>
            </a:p>
          </p:txBody>
        </p:sp>
        <p:sp>
          <p:nvSpPr>
            <p:cNvPr id="13" name="textruta 12">
              <a:extLst>
                <a:ext uri="{FF2B5EF4-FFF2-40B4-BE49-F238E27FC236}">
                  <a16:creationId xmlns:a16="http://schemas.microsoft.com/office/drawing/2014/main" id="{FFED25B6-3639-531F-B233-59BABE996527}"/>
                </a:ext>
              </a:extLst>
            </p:cNvPr>
            <p:cNvSpPr txBox="1"/>
            <p:nvPr/>
          </p:nvSpPr>
          <p:spPr>
            <a:xfrm>
              <a:off x="6398878" y="358805"/>
              <a:ext cx="1586882" cy="698478"/>
            </a:xfrm>
            <a:prstGeom prst="rect">
              <a:avLst/>
            </a:prstGeom>
            <a:solidFill>
              <a:schemeClr val="bg2"/>
            </a:solidFill>
          </p:spPr>
          <p:txBody>
            <a:bodyPr wrap="square" lIns="180000" anchor="ctr">
              <a:noAutofit/>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400" b="1" i="1" u="none" strike="noStrike" kern="1200" cap="none" spc="0" normalizeH="0" baseline="0" noProof="0">
                  <a:ln>
                    <a:noFill/>
                  </a:ln>
                  <a:solidFill>
                    <a:prstClr val="black"/>
                  </a:solidFill>
                  <a:effectLst/>
                  <a:uLnTx/>
                  <a:uFillTx/>
                  <a:latin typeface="Century Gothic"/>
                  <a:ea typeface="+mn-ea"/>
                  <a:cs typeface="Arial" panose="020B0604020202020204" pitchFamily="34" charset="0"/>
                </a:rPr>
                <a:t>Samhällsviktig verksamhet:</a:t>
              </a:r>
            </a:p>
          </p:txBody>
        </p:sp>
        <p:sp>
          <p:nvSpPr>
            <p:cNvPr id="14" name="Rektangel 13">
              <a:extLst>
                <a:ext uri="{FF2B5EF4-FFF2-40B4-BE49-F238E27FC236}">
                  <a16:creationId xmlns:a16="http://schemas.microsoft.com/office/drawing/2014/main" id="{21B36802-53EC-E5CC-EC2F-E1D6D36A8ECF}"/>
                </a:ext>
              </a:extLst>
            </p:cNvPr>
            <p:cNvSpPr/>
            <p:nvPr/>
          </p:nvSpPr>
          <p:spPr>
            <a:xfrm>
              <a:off x="6398878" y="358805"/>
              <a:ext cx="5462282" cy="698478"/>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16" name="Bildobjekt 15" descr="MSB Logotyp vit">
            <a:extLst>
              <a:ext uri="{FF2B5EF4-FFF2-40B4-BE49-F238E27FC236}">
                <a16:creationId xmlns:a16="http://schemas.microsoft.com/office/drawing/2014/main" id="{9D2F9649-7A2E-762D-4866-587ADADA57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99955" y="6474154"/>
            <a:ext cx="667462" cy="296079"/>
          </a:xfrm>
          <a:prstGeom prst="rect">
            <a:avLst/>
          </a:prstGeom>
        </p:spPr>
      </p:pic>
    </p:spTree>
    <p:extLst>
      <p:ext uri="{BB962C8B-B14F-4D97-AF65-F5344CB8AC3E}">
        <p14:creationId xmlns:p14="http://schemas.microsoft.com/office/powerpoint/2010/main" val="1962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7DFE354-BA70-CC3A-C1C0-30FBBBF1B4D5}"/>
              </a:ext>
            </a:extLst>
          </p:cNvPr>
          <p:cNvSpPr/>
          <p:nvPr/>
        </p:nvSpPr>
        <p:spPr>
          <a:xfrm>
            <a:off x="10911840" y="6187440"/>
            <a:ext cx="1280160" cy="670560"/>
          </a:xfrm>
          <a:prstGeom prst="rect">
            <a:avLst/>
          </a:prstGeom>
          <a:solidFill>
            <a:srgbClr val="4A4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Bildobjekt 10" descr="MSB Logotyp vit">
            <a:extLst>
              <a:ext uri="{FF2B5EF4-FFF2-40B4-BE49-F238E27FC236}">
                <a16:creationId xmlns:a16="http://schemas.microsoft.com/office/drawing/2014/main" id="{68975E39-04F0-6509-9553-C9C2D2B938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99955" y="6474154"/>
            <a:ext cx="667462" cy="296079"/>
          </a:xfrm>
          <a:prstGeom prst="rect">
            <a:avLst/>
          </a:prstGeom>
        </p:spPr>
      </p:pic>
      <p:sp>
        <p:nvSpPr>
          <p:cNvPr id="3" name="Rektangel 2">
            <a:extLst>
              <a:ext uri="{FF2B5EF4-FFF2-40B4-BE49-F238E27FC236}">
                <a16:creationId xmlns:a16="http://schemas.microsoft.com/office/drawing/2014/main" id="{C6CDF074-2978-B209-A15F-1FC40DFA8B3D}"/>
              </a:ext>
            </a:extLst>
          </p:cNvPr>
          <p:cNvSpPr>
            <a:spLocks/>
          </p:cNvSpPr>
          <p:nvPr/>
        </p:nvSpPr>
        <p:spPr>
          <a:xfrm>
            <a:off x="0" y="0"/>
            <a:ext cx="12192000" cy="176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Ellips 32">
            <a:extLst>
              <a:ext uri="{FF2B5EF4-FFF2-40B4-BE49-F238E27FC236}">
                <a16:creationId xmlns:a16="http://schemas.microsoft.com/office/drawing/2014/main" id="{0EC36003-33E0-C092-BEA1-07245427A4E4}"/>
              </a:ext>
            </a:extLst>
          </p:cNvPr>
          <p:cNvSpPr/>
          <p:nvPr/>
        </p:nvSpPr>
        <p:spPr>
          <a:xfrm>
            <a:off x="281656" y="193541"/>
            <a:ext cx="1337468" cy="1337467"/>
          </a:xfrm>
          <a:prstGeom prst="ellipse">
            <a:avLst/>
          </a:prstGeom>
          <a:solidFill>
            <a:srgbClr val="F8D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1" u="none" strike="noStrike" kern="1200" cap="none" spc="0" normalizeH="0" baseline="0" noProof="0">
              <a:ln>
                <a:noFill/>
              </a:ln>
              <a:solidFill>
                <a:sysClr val="windowText" lastClr="000000"/>
              </a:solidFill>
              <a:effectLst/>
              <a:uLnTx/>
              <a:uFillTx/>
              <a:latin typeface="Arial"/>
              <a:ea typeface="+mn-ea"/>
              <a:cs typeface="+mn-cs"/>
            </a:endParaRPr>
          </a:p>
        </p:txBody>
      </p:sp>
      <p:sp>
        <p:nvSpPr>
          <p:cNvPr id="6" name="Rubrik 5">
            <a:extLst>
              <a:ext uri="{FF2B5EF4-FFF2-40B4-BE49-F238E27FC236}">
                <a16:creationId xmlns:a16="http://schemas.microsoft.com/office/drawing/2014/main" id="{949C7764-7B17-7041-2471-89AD7637A562}"/>
              </a:ext>
            </a:extLst>
          </p:cNvPr>
          <p:cNvSpPr txBox="1">
            <a:spLocks/>
          </p:cNvSpPr>
          <p:nvPr/>
        </p:nvSpPr>
        <p:spPr>
          <a:xfrm>
            <a:off x="1900779" y="461558"/>
            <a:ext cx="4056071" cy="3391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b="1" i="1" u="none" strike="noStrike" kern="1200" cap="none" spc="0" normalizeH="0" baseline="0" noProof="0">
                <a:ln>
                  <a:noFill/>
                </a:ln>
                <a:solidFill>
                  <a:srgbClr val="CDA9BC"/>
                </a:solidFill>
                <a:effectLst/>
                <a:uLnTx/>
                <a:uFillTx/>
                <a:latin typeface="Century Gothic"/>
                <a:ea typeface="+mj-ea"/>
                <a:cs typeface="+mj-cs"/>
              </a:rPr>
              <a:t>Riskbedömning</a:t>
            </a:r>
            <a:endParaRPr kumimoji="0" lang="sv-SE" sz="1400" b="1" i="1" u="none" strike="noStrike" kern="1200" cap="none" spc="0" normalizeH="0" baseline="0" noProof="0">
              <a:ln>
                <a:noFill/>
              </a:ln>
              <a:solidFill>
                <a:srgbClr val="CDA9BC"/>
              </a:solidFill>
              <a:effectLst/>
              <a:uLnTx/>
              <a:uFillTx/>
              <a:latin typeface="Century Gothic"/>
              <a:ea typeface="+mj-ea"/>
              <a:cs typeface="+mj-cs"/>
            </a:endParaRPr>
          </a:p>
        </p:txBody>
      </p:sp>
      <p:sp>
        <p:nvSpPr>
          <p:cNvPr id="2" name="Rubrik 1"/>
          <p:cNvSpPr>
            <a:spLocks noGrp="1"/>
          </p:cNvSpPr>
          <p:nvPr>
            <p:ph type="title"/>
          </p:nvPr>
        </p:nvSpPr>
        <p:spPr>
          <a:xfrm>
            <a:off x="1900779" y="882548"/>
            <a:ext cx="6547207" cy="516224"/>
          </a:xfrm>
        </p:spPr>
        <p:txBody>
          <a:bodyPr/>
          <a:lstStyle/>
          <a:p>
            <a:r>
              <a:rPr lang="sv-SE" sz="2800"/>
              <a:t>Mall åtgärdsplan</a:t>
            </a:r>
          </a:p>
        </p:txBody>
      </p:sp>
      <p:sp>
        <p:nvSpPr>
          <p:cNvPr id="36" name="Rektangel 35">
            <a:extLst>
              <a:ext uri="{FF2B5EF4-FFF2-40B4-BE49-F238E27FC236}">
                <a16:creationId xmlns:a16="http://schemas.microsoft.com/office/drawing/2014/main" id="{6F055239-1BEE-9EE6-361C-EC7940655DC4}"/>
              </a:ext>
            </a:extLst>
          </p:cNvPr>
          <p:cNvSpPr/>
          <p:nvPr/>
        </p:nvSpPr>
        <p:spPr>
          <a:xfrm>
            <a:off x="370556" y="1716381"/>
            <a:ext cx="11686701" cy="460448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37" name="Tabell 36">
            <a:extLst>
              <a:ext uri="{FF2B5EF4-FFF2-40B4-BE49-F238E27FC236}">
                <a16:creationId xmlns:a16="http://schemas.microsoft.com/office/drawing/2014/main" id="{3E54106E-999C-62E3-01B5-EE17E3958CEA}"/>
              </a:ext>
            </a:extLst>
          </p:cNvPr>
          <p:cNvGraphicFramePr>
            <a:graphicFrameLocks noGrp="1"/>
          </p:cNvGraphicFramePr>
          <p:nvPr/>
        </p:nvGraphicFramePr>
        <p:xfrm>
          <a:off x="319757" y="1614781"/>
          <a:ext cx="11638899" cy="4592465"/>
        </p:xfrm>
        <a:graphic>
          <a:graphicData uri="http://schemas.openxmlformats.org/drawingml/2006/table">
            <a:tbl>
              <a:tblPr firstRow="1" firstCol="1" bandRow="1">
                <a:tableStyleId>{21E4AEA4-8DFA-4A89-87EB-49C32662AFE0}</a:tableStyleId>
              </a:tblPr>
              <a:tblGrid>
                <a:gridCol w="1648743">
                  <a:extLst>
                    <a:ext uri="{9D8B030D-6E8A-4147-A177-3AD203B41FA5}">
                      <a16:colId xmlns:a16="http://schemas.microsoft.com/office/drawing/2014/main" val="750468204"/>
                    </a:ext>
                  </a:extLst>
                </a:gridCol>
                <a:gridCol w="2806700">
                  <a:extLst>
                    <a:ext uri="{9D8B030D-6E8A-4147-A177-3AD203B41FA5}">
                      <a16:colId xmlns:a16="http://schemas.microsoft.com/office/drawing/2014/main" val="2092799925"/>
                    </a:ext>
                  </a:extLst>
                </a:gridCol>
                <a:gridCol w="1193800">
                  <a:extLst>
                    <a:ext uri="{9D8B030D-6E8A-4147-A177-3AD203B41FA5}">
                      <a16:colId xmlns:a16="http://schemas.microsoft.com/office/drawing/2014/main" val="3417166498"/>
                    </a:ext>
                  </a:extLst>
                </a:gridCol>
                <a:gridCol w="1679582">
                  <a:extLst>
                    <a:ext uri="{9D8B030D-6E8A-4147-A177-3AD203B41FA5}">
                      <a16:colId xmlns:a16="http://schemas.microsoft.com/office/drawing/2014/main" val="1788799182"/>
                    </a:ext>
                  </a:extLst>
                </a:gridCol>
                <a:gridCol w="1114418">
                  <a:extLst>
                    <a:ext uri="{9D8B030D-6E8A-4147-A177-3AD203B41FA5}">
                      <a16:colId xmlns:a16="http://schemas.microsoft.com/office/drawing/2014/main" val="3720880015"/>
                    </a:ext>
                  </a:extLst>
                </a:gridCol>
                <a:gridCol w="1597828">
                  <a:extLst>
                    <a:ext uri="{9D8B030D-6E8A-4147-A177-3AD203B41FA5}">
                      <a16:colId xmlns:a16="http://schemas.microsoft.com/office/drawing/2014/main" val="2329468272"/>
                    </a:ext>
                  </a:extLst>
                </a:gridCol>
                <a:gridCol w="1597828">
                  <a:extLst>
                    <a:ext uri="{9D8B030D-6E8A-4147-A177-3AD203B41FA5}">
                      <a16:colId xmlns:a16="http://schemas.microsoft.com/office/drawing/2014/main" val="2193788040"/>
                    </a:ext>
                  </a:extLst>
                </a:gridCol>
              </a:tblGrid>
              <a:tr h="1129223">
                <a:tc>
                  <a:txBody>
                    <a:bodyPr/>
                    <a:lstStyle/>
                    <a:p>
                      <a:pPr algn="l"/>
                      <a:r>
                        <a:rPr lang="sv-SE" sz="1400" b="1" kern="1200">
                          <a:solidFill>
                            <a:schemeClr val="bg1"/>
                          </a:solidFill>
                          <a:latin typeface="+mn-lt"/>
                          <a:ea typeface="+mn-ea"/>
                          <a:cs typeface="+mn-cs"/>
                        </a:rPr>
                        <a:t>Resurs</a:t>
                      </a:r>
                    </a:p>
                  </a:txBody>
                  <a:tcPr marL="137160" marR="137160" marT="137160" marB="13716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4B32"/>
                    </a:solidFill>
                  </a:tcPr>
                </a:tc>
                <a:tc>
                  <a:txBody>
                    <a:bodyPr/>
                    <a:lstStyle/>
                    <a:p>
                      <a:pPr algn="l"/>
                      <a:r>
                        <a:rPr lang="sv-SE" sz="1400">
                          <a:latin typeface="+mj-lt"/>
                        </a:rPr>
                        <a:t>Åtgärdsförslag</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5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u="none" strike="noStrike" kern="1200" cap="none" spc="0" normalizeH="0" baseline="0" noProof="0">
                          <a:ln>
                            <a:noFill/>
                          </a:ln>
                          <a:effectLst/>
                          <a:uLnTx/>
                          <a:uFillTx/>
                          <a:latin typeface="+mj-lt"/>
                        </a:rPr>
                        <a:t>Prioritet</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47D9A"/>
                    </a:solidFill>
                  </a:tcPr>
                </a:tc>
                <a:tc>
                  <a:txBody>
                    <a:bodyPr/>
                    <a:lstStyle/>
                    <a:p>
                      <a:pPr algn="l"/>
                      <a:r>
                        <a:rPr lang="sv-SE" sz="1400">
                          <a:latin typeface="+mj-lt"/>
                        </a:rPr>
                        <a:t>Ansvarig</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5279"/>
                    </a:solidFill>
                  </a:tcPr>
                </a:tc>
                <a:tc>
                  <a:txBody>
                    <a:bodyPr/>
                    <a:lstStyle/>
                    <a:p>
                      <a:pPr algn="l"/>
                      <a:r>
                        <a:rPr lang="sv-SE" sz="1400">
                          <a:latin typeface="+mj-lt"/>
                        </a:rPr>
                        <a:t>Tidplan</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47D9A"/>
                    </a:solidFill>
                  </a:tcPr>
                </a:tc>
                <a:tc>
                  <a:txBody>
                    <a:bodyPr/>
                    <a:lstStyle/>
                    <a:p>
                      <a:pPr algn="l"/>
                      <a:r>
                        <a:rPr lang="sv-SE" sz="1400">
                          <a:latin typeface="+mj-lt"/>
                        </a:rPr>
                        <a:t>Uppskattade kostnader </a:t>
                      </a:r>
                      <a:br>
                        <a:rPr lang="sv-SE" sz="1400">
                          <a:latin typeface="+mj-lt"/>
                        </a:rPr>
                      </a:br>
                      <a:r>
                        <a:rPr lang="sv-SE" sz="1400">
                          <a:latin typeface="+mj-lt"/>
                        </a:rPr>
                        <a:t>för åtgärden</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5279"/>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sv-SE" sz="1400" b="1" kern="1200">
                          <a:solidFill>
                            <a:schemeClr val="lt1"/>
                          </a:solidFill>
                          <a:latin typeface="+mj-lt"/>
                          <a:ea typeface="+mn-ea"/>
                          <a:cs typeface="+mn-cs"/>
                        </a:rPr>
                        <a:t>Vem behöver fatta beslut om åtgärden?</a:t>
                      </a:r>
                    </a:p>
                  </a:txBody>
                  <a:tcPr marL="137160" marR="137160" marT="137160" marB="13716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47D9A"/>
                    </a:solidFill>
                  </a:tcPr>
                </a:tc>
                <a:extLst>
                  <a:ext uri="{0D108BD9-81ED-4DB2-BD59-A6C34878D82A}">
                    <a16:rowId xmlns:a16="http://schemas.microsoft.com/office/drawing/2014/main" val="3077701559"/>
                  </a:ext>
                </a:extLst>
              </a:tr>
              <a:tr h="5772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b="0">
                        <a:solidFill>
                          <a:schemeClr val="tx1"/>
                        </a:solidFill>
                        <a:latin typeface="+mn-lt"/>
                      </a:endParaRPr>
                    </a:p>
                  </a:txBody>
                  <a:tcPr marL="137160" marR="137160" marT="137160" marB="13716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u="none" strike="noStrike" kern="1200" cap="none" spc="0" normalizeH="0" baseline="0" noProof="0">
                        <a:ln>
                          <a:noFill/>
                        </a:ln>
                        <a:solidFill>
                          <a:schemeClr val="tx1"/>
                        </a:solidFill>
                        <a:effectLst/>
                        <a:uLnTx/>
                        <a:uFillTx/>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i="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5725461"/>
                  </a:ext>
                </a:extLst>
              </a:tr>
              <a:tr h="577207">
                <a:tc>
                  <a:txBody>
                    <a:bodyPr/>
                    <a:lstStyle/>
                    <a:p>
                      <a:pPr algn="l"/>
                      <a:endParaRPr lang="sv-SE" sz="1800" b="0">
                        <a:solidFill>
                          <a:schemeClr val="tx1"/>
                        </a:solidFill>
                        <a:latin typeface="+mn-lt"/>
                      </a:endParaRP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u="none" strike="noStrike" kern="1200" cap="none" spc="0" normalizeH="0" baseline="0" noProof="0">
                        <a:ln>
                          <a:noFill/>
                        </a:ln>
                        <a:solidFill>
                          <a:schemeClr val="tx1"/>
                        </a:solidFill>
                        <a:effectLst/>
                        <a:uLnTx/>
                        <a:uFillTx/>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i="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828595"/>
                  </a:ext>
                </a:extLst>
              </a:tr>
              <a:tr h="577207">
                <a:tc>
                  <a:txBody>
                    <a:bodyPr/>
                    <a:lstStyle/>
                    <a:p>
                      <a:pPr algn="l"/>
                      <a:endParaRPr lang="sv-SE" sz="1800" b="0">
                        <a:solidFill>
                          <a:schemeClr val="tx1"/>
                        </a:solidFill>
                        <a:latin typeface="+mn-lt"/>
                      </a:endParaRP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u="none" strike="noStrike" kern="1200" cap="none" spc="0" normalizeH="0" baseline="0" noProof="0">
                        <a:ln>
                          <a:noFill/>
                        </a:ln>
                        <a:solidFill>
                          <a:schemeClr val="tx1"/>
                        </a:solidFill>
                        <a:effectLst/>
                        <a:uLnTx/>
                        <a:uFillTx/>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i="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0228429"/>
                  </a:ext>
                </a:extLst>
              </a:tr>
              <a:tr h="577207">
                <a:tc>
                  <a:txBody>
                    <a:bodyPr/>
                    <a:lstStyle/>
                    <a:p>
                      <a:pPr algn="l"/>
                      <a:endParaRPr lang="sv-SE" sz="1800" b="0">
                        <a:solidFill>
                          <a:schemeClr val="tx1"/>
                        </a:solidFill>
                        <a:latin typeface="+mn-lt"/>
                      </a:endParaRP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u="none" strike="noStrike" kern="1200" cap="none" spc="0" normalizeH="0" baseline="0" noProof="0">
                        <a:ln>
                          <a:noFill/>
                        </a:ln>
                        <a:solidFill>
                          <a:schemeClr val="tx1"/>
                        </a:solidFill>
                        <a:effectLst/>
                        <a:uLnTx/>
                        <a:uFillTx/>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i="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9554906"/>
                  </a:ext>
                </a:extLst>
              </a:tr>
              <a:tr h="577207">
                <a:tc>
                  <a:txBody>
                    <a:bodyPr/>
                    <a:lstStyle/>
                    <a:p>
                      <a:pPr algn="l"/>
                      <a:endParaRPr lang="sv-SE" sz="1800" b="0">
                        <a:solidFill>
                          <a:schemeClr val="tx1"/>
                        </a:solidFill>
                        <a:latin typeface="+mn-lt"/>
                      </a:endParaRP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u="none" strike="noStrike" kern="1200" cap="none" spc="0" normalizeH="0" baseline="0" noProof="0">
                        <a:ln>
                          <a:noFill/>
                        </a:ln>
                        <a:solidFill>
                          <a:schemeClr val="tx1"/>
                        </a:solidFill>
                        <a:effectLst/>
                        <a:uLnTx/>
                        <a:uFillTx/>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i="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307637"/>
                  </a:ext>
                </a:extLst>
              </a:tr>
              <a:tr h="577207">
                <a:tc>
                  <a:txBody>
                    <a:bodyPr/>
                    <a:lstStyle/>
                    <a:p>
                      <a:pPr algn="l"/>
                      <a:endParaRPr lang="sv-SE" sz="1800" b="0">
                        <a:solidFill>
                          <a:schemeClr val="tx1"/>
                        </a:solidFill>
                        <a:latin typeface="+mn-lt"/>
                      </a:endParaRP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D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u="none" strike="noStrike" kern="1200" cap="none" spc="0" normalizeH="0" baseline="0" noProof="0">
                        <a:ln>
                          <a:noFill/>
                        </a:ln>
                        <a:solidFill>
                          <a:schemeClr val="tx1"/>
                        </a:solidFill>
                        <a:effectLst/>
                        <a:uLnTx/>
                        <a:uFillTx/>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i="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algn="l"/>
                      <a:endParaRPr lang="sv-SE" sz="1800">
                        <a:solidFill>
                          <a:schemeClr val="tx1"/>
                        </a:solidFill>
                        <a:latin typeface="+mn-lt"/>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6D4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tx1"/>
                        </a:solidFill>
                        <a:effectLst/>
                        <a:uLnTx/>
                        <a:uFillTx/>
                        <a:latin typeface="+mn-lt"/>
                        <a:ea typeface="+mn-ea"/>
                        <a:cs typeface="+mn-cs"/>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1937883"/>
                  </a:ext>
                </a:extLst>
              </a:tr>
            </a:tbl>
          </a:graphicData>
        </a:graphic>
      </p:graphicFrame>
      <p:grpSp>
        <p:nvGrpSpPr>
          <p:cNvPr id="8" name="Grupp 7">
            <a:extLst>
              <a:ext uri="{FF2B5EF4-FFF2-40B4-BE49-F238E27FC236}">
                <a16:creationId xmlns:a16="http://schemas.microsoft.com/office/drawing/2014/main" id="{AA39653C-4E3E-0D0D-FD2A-FB9204668B1A}"/>
              </a:ext>
            </a:extLst>
          </p:cNvPr>
          <p:cNvGrpSpPr/>
          <p:nvPr/>
        </p:nvGrpSpPr>
        <p:grpSpPr>
          <a:xfrm>
            <a:off x="609686" y="374985"/>
            <a:ext cx="691709" cy="953482"/>
            <a:chOff x="5348287" y="2395537"/>
            <a:chExt cx="1497044" cy="2063590"/>
          </a:xfrm>
        </p:grpSpPr>
        <p:sp>
          <p:nvSpPr>
            <p:cNvPr id="13" name="Frihandsfigur: Form 12">
              <a:extLst>
                <a:ext uri="{FF2B5EF4-FFF2-40B4-BE49-F238E27FC236}">
                  <a16:creationId xmlns:a16="http://schemas.microsoft.com/office/drawing/2014/main" id="{8135021A-FB21-6D39-168A-16709E0FBA87}"/>
                </a:ext>
              </a:extLst>
            </p:cNvPr>
            <p:cNvSpPr/>
            <p:nvPr/>
          </p:nvSpPr>
          <p:spPr>
            <a:xfrm>
              <a:off x="5348287" y="2567939"/>
              <a:ext cx="1497044" cy="1891188"/>
            </a:xfrm>
            <a:custGeom>
              <a:avLst/>
              <a:gdLst>
                <a:gd name="connsiteX0" fmla="*/ 0 w 1497044"/>
                <a:gd name="connsiteY0" fmla="*/ 0 h 1891188"/>
                <a:gd name="connsiteX1" fmla="*/ 1497044 w 1497044"/>
                <a:gd name="connsiteY1" fmla="*/ 0 h 1891188"/>
                <a:gd name="connsiteX2" fmla="*/ 1497044 w 1497044"/>
                <a:gd name="connsiteY2" fmla="*/ 1891189 h 1891188"/>
                <a:gd name="connsiteX3" fmla="*/ 0 w 1497044"/>
                <a:gd name="connsiteY3" fmla="*/ 1891189 h 1891188"/>
              </a:gdLst>
              <a:ahLst/>
              <a:cxnLst>
                <a:cxn ang="0">
                  <a:pos x="connsiteX0" y="connsiteY0"/>
                </a:cxn>
                <a:cxn ang="0">
                  <a:pos x="connsiteX1" y="connsiteY1"/>
                </a:cxn>
                <a:cxn ang="0">
                  <a:pos x="connsiteX2" y="connsiteY2"/>
                </a:cxn>
                <a:cxn ang="0">
                  <a:pos x="connsiteX3" y="connsiteY3"/>
                </a:cxn>
              </a:cxnLst>
              <a:rect l="l" t="t" r="r" b="b"/>
              <a:pathLst>
                <a:path w="1497044" h="1891188">
                  <a:moveTo>
                    <a:pt x="0" y="0"/>
                  </a:moveTo>
                  <a:lnTo>
                    <a:pt x="1497044" y="0"/>
                  </a:lnTo>
                  <a:lnTo>
                    <a:pt x="1497044" y="1891189"/>
                  </a:lnTo>
                  <a:lnTo>
                    <a:pt x="0" y="1891189"/>
                  </a:lnTo>
                  <a:close/>
                </a:path>
              </a:pathLst>
            </a:custGeom>
            <a:solidFill>
              <a:srgbClr val="9F9E9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 name="Bild 10">
              <a:extLst>
                <a:ext uri="{FF2B5EF4-FFF2-40B4-BE49-F238E27FC236}">
                  <a16:creationId xmlns:a16="http://schemas.microsoft.com/office/drawing/2014/main" id="{6ED93E1F-F64E-1353-945C-032CA7771AEE}"/>
                </a:ext>
              </a:extLst>
            </p:cNvPr>
            <p:cNvGrpSpPr/>
            <p:nvPr/>
          </p:nvGrpSpPr>
          <p:grpSpPr>
            <a:xfrm>
              <a:off x="5427915" y="2626899"/>
              <a:ext cx="1337786" cy="1686782"/>
              <a:chOff x="5427915" y="2626899"/>
              <a:chExt cx="1337786" cy="1686782"/>
            </a:xfrm>
          </p:grpSpPr>
          <p:sp>
            <p:nvSpPr>
              <p:cNvPr id="31" name="Frihandsfigur: Form 30">
                <a:extLst>
                  <a:ext uri="{FF2B5EF4-FFF2-40B4-BE49-F238E27FC236}">
                    <a16:creationId xmlns:a16="http://schemas.microsoft.com/office/drawing/2014/main" id="{0AAAFF3B-437C-299A-9967-9324BAB9E745}"/>
                  </a:ext>
                </a:extLst>
              </p:cNvPr>
              <p:cNvSpPr/>
              <p:nvPr/>
            </p:nvSpPr>
            <p:spPr>
              <a:xfrm>
                <a:off x="5439346" y="2638329"/>
                <a:ext cx="1315021" cy="1664017"/>
              </a:xfrm>
              <a:custGeom>
                <a:avLst/>
                <a:gdLst>
                  <a:gd name="connsiteX0" fmla="*/ 0 w 1315021"/>
                  <a:gd name="connsiteY0" fmla="*/ 0 h 1664017"/>
                  <a:gd name="connsiteX1" fmla="*/ 1315022 w 1315021"/>
                  <a:gd name="connsiteY1" fmla="*/ 0 h 1664017"/>
                  <a:gd name="connsiteX2" fmla="*/ 1315022 w 1315021"/>
                  <a:gd name="connsiteY2" fmla="*/ 1664018 h 1664017"/>
                  <a:gd name="connsiteX3" fmla="*/ 0 w 1315021"/>
                  <a:gd name="connsiteY3" fmla="*/ 1664018 h 1664017"/>
                </a:gdLst>
                <a:ahLst/>
                <a:cxnLst>
                  <a:cxn ang="0">
                    <a:pos x="connsiteX0" y="connsiteY0"/>
                  </a:cxn>
                  <a:cxn ang="0">
                    <a:pos x="connsiteX1" y="connsiteY1"/>
                  </a:cxn>
                  <a:cxn ang="0">
                    <a:pos x="connsiteX2" y="connsiteY2"/>
                  </a:cxn>
                  <a:cxn ang="0">
                    <a:pos x="connsiteX3" y="connsiteY3"/>
                  </a:cxn>
                </a:cxnLst>
                <a:rect l="l" t="t" r="r" b="b"/>
                <a:pathLst>
                  <a:path w="1315021" h="1664017">
                    <a:moveTo>
                      <a:pt x="0" y="0"/>
                    </a:moveTo>
                    <a:lnTo>
                      <a:pt x="1315022" y="0"/>
                    </a:lnTo>
                    <a:lnTo>
                      <a:pt x="1315022" y="1664018"/>
                    </a:lnTo>
                    <a:lnTo>
                      <a:pt x="0" y="166401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Frihandsfigur: Form 31">
                <a:extLst>
                  <a:ext uri="{FF2B5EF4-FFF2-40B4-BE49-F238E27FC236}">
                    <a16:creationId xmlns:a16="http://schemas.microsoft.com/office/drawing/2014/main" id="{0654C500-1BE2-4755-A427-AB10C32560AF}"/>
                  </a:ext>
                </a:extLst>
              </p:cNvPr>
              <p:cNvSpPr/>
              <p:nvPr/>
            </p:nvSpPr>
            <p:spPr>
              <a:xfrm>
                <a:off x="5427915" y="2626899"/>
                <a:ext cx="1337786" cy="1686782"/>
              </a:xfrm>
              <a:custGeom>
                <a:avLst/>
                <a:gdLst>
                  <a:gd name="connsiteX0" fmla="*/ 1337786 w 1337786"/>
                  <a:gd name="connsiteY0" fmla="*/ 1686782 h 1686782"/>
                  <a:gd name="connsiteX1" fmla="*/ 0 w 1337786"/>
                  <a:gd name="connsiteY1" fmla="*/ 1686782 h 1686782"/>
                  <a:gd name="connsiteX2" fmla="*/ 0 w 1337786"/>
                  <a:gd name="connsiteY2" fmla="*/ 0 h 1686782"/>
                  <a:gd name="connsiteX3" fmla="*/ 1337786 w 1337786"/>
                  <a:gd name="connsiteY3" fmla="*/ 0 h 1686782"/>
                  <a:gd name="connsiteX4" fmla="*/ 1337786 w 1337786"/>
                  <a:gd name="connsiteY4" fmla="*/ 1686782 h 1686782"/>
                  <a:gd name="connsiteX5" fmla="*/ 22765 w 1337786"/>
                  <a:gd name="connsiteY5" fmla="*/ 1664018 h 1686782"/>
                  <a:gd name="connsiteX6" fmla="*/ 1315022 w 1337786"/>
                  <a:gd name="connsiteY6" fmla="*/ 1664018 h 1686782"/>
                  <a:gd name="connsiteX7" fmla="*/ 1315022 w 1337786"/>
                  <a:gd name="connsiteY7" fmla="*/ 22765 h 1686782"/>
                  <a:gd name="connsiteX8" fmla="*/ 22765 w 1337786"/>
                  <a:gd name="connsiteY8" fmla="*/ 22765 h 1686782"/>
                  <a:gd name="connsiteX9" fmla="*/ 22765 w 1337786"/>
                  <a:gd name="connsiteY9" fmla="*/ 1664018 h 168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7786" h="1686782">
                    <a:moveTo>
                      <a:pt x="1337786" y="1686782"/>
                    </a:moveTo>
                    <a:lnTo>
                      <a:pt x="0" y="1686782"/>
                    </a:lnTo>
                    <a:lnTo>
                      <a:pt x="0" y="0"/>
                    </a:lnTo>
                    <a:lnTo>
                      <a:pt x="1337786" y="0"/>
                    </a:lnTo>
                    <a:lnTo>
                      <a:pt x="1337786" y="1686782"/>
                    </a:lnTo>
                    <a:close/>
                    <a:moveTo>
                      <a:pt x="22765" y="1664018"/>
                    </a:moveTo>
                    <a:lnTo>
                      <a:pt x="1315022" y="1664018"/>
                    </a:lnTo>
                    <a:lnTo>
                      <a:pt x="1315022" y="22765"/>
                    </a:lnTo>
                    <a:lnTo>
                      <a:pt x="22765" y="22765"/>
                    </a:lnTo>
                    <a:lnTo>
                      <a:pt x="22765" y="1664018"/>
                    </a:lnTo>
                    <a:close/>
                  </a:path>
                </a:pathLst>
              </a:custGeom>
              <a:solidFill>
                <a:srgbClr val="CD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5" name="Frihandsfigur: Form 14">
              <a:extLst>
                <a:ext uri="{FF2B5EF4-FFF2-40B4-BE49-F238E27FC236}">
                  <a16:creationId xmlns:a16="http://schemas.microsoft.com/office/drawing/2014/main" id="{EC506564-11EB-0FCC-FC4C-C5B2841B5475}"/>
                </a:ext>
              </a:extLst>
            </p:cNvPr>
            <p:cNvSpPr/>
            <p:nvPr/>
          </p:nvSpPr>
          <p:spPr>
            <a:xfrm>
              <a:off x="5710415" y="2395537"/>
              <a:ext cx="772751" cy="311943"/>
            </a:xfrm>
            <a:custGeom>
              <a:avLst/>
              <a:gdLst>
                <a:gd name="connsiteX0" fmla="*/ 753821 w 772751"/>
                <a:gd name="connsiteY0" fmla="*/ 175355 h 311943"/>
                <a:gd name="connsiteX1" fmla="*/ 605040 w 772751"/>
                <a:gd name="connsiteY1" fmla="*/ 156019 h 311943"/>
                <a:gd name="connsiteX2" fmla="*/ 605040 w 772751"/>
                <a:gd name="connsiteY2" fmla="*/ 0 h 311943"/>
                <a:gd name="connsiteX3" fmla="*/ 167747 w 772751"/>
                <a:gd name="connsiteY3" fmla="*/ 0 h 311943"/>
                <a:gd name="connsiteX4" fmla="*/ 167747 w 772751"/>
                <a:gd name="connsiteY4" fmla="*/ 156019 h 311943"/>
                <a:gd name="connsiteX5" fmla="*/ 18967 w 772751"/>
                <a:gd name="connsiteY5" fmla="*/ 175355 h 311943"/>
                <a:gd name="connsiteX6" fmla="*/ 3822 w 772751"/>
                <a:gd name="connsiteY6" fmla="*/ 311944 h 311943"/>
                <a:gd name="connsiteX7" fmla="*/ 768965 w 772751"/>
                <a:gd name="connsiteY7" fmla="*/ 311944 h 311943"/>
                <a:gd name="connsiteX8" fmla="*/ 753821 w 772751"/>
                <a:gd name="connsiteY8" fmla="*/ 175355 h 31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751" h="311943">
                  <a:moveTo>
                    <a:pt x="753821" y="175355"/>
                  </a:moveTo>
                  <a:cubicBezTo>
                    <a:pt x="723436" y="146114"/>
                    <a:pt x="605040" y="156019"/>
                    <a:pt x="605040" y="156019"/>
                  </a:cubicBezTo>
                  <a:lnTo>
                    <a:pt x="605040" y="0"/>
                  </a:lnTo>
                  <a:lnTo>
                    <a:pt x="167747" y="0"/>
                  </a:lnTo>
                  <a:lnTo>
                    <a:pt x="167747" y="156019"/>
                  </a:lnTo>
                  <a:cubicBezTo>
                    <a:pt x="167747" y="156019"/>
                    <a:pt x="49351" y="146209"/>
                    <a:pt x="18967" y="175355"/>
                  </a:cubicBezTo>
                  <a:cubicBezTo>
                    <a:pt x="-11418" y="204597"/>
                    <a:pt x="3822" y="311944"/>
                    <a:pt x="3822" y="311944"/>
                  </a:cubicBezTo>
                  <a:lnTo>
                    <a:pt x="768965" y="311944"/>
                  </a:lnTo>
                  <a:cubicBezTo>
                    <a:pt x="768965" y="311944"/>
                    <a:pt x="784110" y="204502"/>
                    <a:pt x="753821" y="175355"/>
                  </a:cubicBezTo>
                  <a:close/>
                </a:path>
              </a:pathLst>
            </a:custGeom>
            <a:solidFill>
              <a:srgbClr val="6F6E6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ihandsfigur: Form 15">
              <a:extLst>
                <a:ext uri="{FF2B5EF4-FFF2-40B4-BE49-F238E27FC236}">
                  <a16:creationId xmlns:a16="http://schemas.microsoft.com/office/drawing/2014/main" id="{43F20D5D-0261-852B-0014-16EF4A0A89E3}"/>
                </a:ext>
              </a:extLst>
            </p:cNvPr>
            <p:cNvSpPr/>
            <p:nvPr/>
          </p:nvSpPr>
          <p:spPr>
            <a:xfrm>
              <a:off x="5574029" y="2958083"/>
              <a:ext cx="236410" cy="181260"/>
            </a:xfrm>
            <a:custGeom>
              <a:avLst/>
              <a:gdLst>
                <a:gd name="connsiteX0" fmla="*/ 232124 w 236410"/>
                <a:gd name="connsiteY0" fmla="*/ 45815 h 181260"/>
                <a:gd name="connsiteX1" fmla="*/ 121729 w 236410"/>
                <a:gd name="connsiteY1" fmla="*/ 156210 h 181260"/>
                <a:gd name="connsiteX2" fmla="*/ 100965 w 236410"/>
                <a:gd name="connsiteY2" fmla="*/ 176974 h 181260"/>
                <a:gd name="connsiteX3" fmla="*/ 90583 w 236410"/>
                <a:gd name="connsiteY3" fmla="*/ 181261 h 181260"/>
                <a:gd name="connsiteX4" fmla="*/ 80200 w 236410"/>
                <a:gd name="connsiteY4" fmla="*/ 176974 h 181260"/>
                <a:gd name="connsiteX5" fmla="*/ 59436 w 236410"/>
                <a:gd name="connsiteY5" fmla="*/ 156210 h 181260"/>
                <a:gd name="connsiteX6" fmla="*/ 4286 w 236410"/>
                <a:gd name="connsiteY6" fmla="*/ 101060 h 181260"/>
                <a:gd name="connsiteX7" fmla="*/ 0 w 236410"/>
                <a:gd name="connsiteY7" fmla="*/ 90678 h 181260"/>
                <a:gd name="connsiteX8" fmla="*/ 4286 w 236410"/>
                <a:gd name="connsiteY8" fmla="*/ 80296 h 181260"/>
                <a:gd name="connsiteX9" fmla="*/ 25051 w 236410"/>
                <a:gd name="connsiteY9" fmla="*/ 59531 h 181260"/>
                <a:gd name="connsiteX10" fmla="*/ 35433 w 236410"/>
                <a:gd name="connsiteY10" fmla="*/ 55245 h 181260"/>
                <a:gd name="connsiteX11" fmla="*/ 45815 w 236410"/>
                <a:gd name="connsiteY11" fmla="*/ 59531 h 181260"/>
                <a:gd name="connsiteX12" fmla="*/ 90583 w 236410"/>
                <a:gd name="connsiteY12" fmla="*/ 104489 h 181260"/>
                <a:gd name="connsiteX13" fmla="*/ 190595 w 236410"/>
                <a:gd name="connsiteY13" fmla="*/ 4286 h 181260"/>
                <a:gd name="connsiteX14" fmla="*/ 200977 w 236410"/>
                <a:gd name="connsiteY14" fmla="*/ 0 h 181260"/>
                <a:gd name="connsiteX15" fmla="*/ 211360 w 236410"/>
                <a:gd name="connsiteY15" fmla="*/ 4286 h 181260"/>
                <a:gd name="connsiteX16" fmla="*/ 232124 w 236410"/>
                <a:gd name="connsiteY16" fmla="*/ 25051 h 181260"/>
                <a:gd name="connsiteX17" fmla="*/ 236411 w 236410"/>
                <a:gd name="connsiteY17" fmla="*/ 35433 h 181260"/>
                <a:gd name="connsiteX18" fmla="*/ 232124 w 236410"/>
                <a:gd name="connsiteY18" fmla="*/ 45815 h 18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410" h="181260">
                  <a:moveTo>
                    <a:pt x="232124" y="45815"/>
                  </a:moveTo>
                  <a:lnTo>
                    <a:pt x="121729" y="156210"/>
                  </a:lnTo>
                  <a:lnTo>
                    <a:pt x="100965" y="176974"/>
                  </a:lnTo>
                  <a:cubicBezTo>
                    <a:pt x="98203" y="179737"/>
                    <a:pt x="94393" y="181261"/>
                    <a:pt x="90583" y="181261"/>
                  </a:cubicBezTo>
                  <a:cubicBezTo>
                    <a:pt x="86773" y="181261"/>
                    <a:pt x="82963" y="179737"/>
                    <a:pt x="80200" y="176974"/>
                  </a:cubicBezTo>
                  <a:lnTo>
                    <a:pt x="59436" y="156210"/>
                  </a:lnTo>
                  <a:lnTo>
                    <a:pt x="4286" y="101060"/>
                  </a:lnTo>
                  <a:cubicBezTo>
                    <a:pt x="1524" y="98298"/>
                    <a:pt x="0" y="94488"/>
                    <a:pt x="0" y="90678"/>
                  </a:cubicBezTo>
                  <a:cubicBezTo>
                    <a:pt x="0" y="86868"/>
                    <a:pt x="1524" y="83058"/>
                    <a:pt x="4286" y="80296"/>
                  </a:cubicBezTo>
                  <a:lnTo>
                    <a:pt x="25051" y="59531"/>
                  </a:lnTo>
                  <a:cubicBezTo>
                    <a:pt x="27813" y="56769"/>
                    <a:pt x="31623" y="55245"/>
                    <a:pt x="35433" y="55245"/>
                  </a:cubicBezTo>
                  <a:cubicBezTo>
                    <a:pt x="39243" y="55245"/>
                    <a:pt x="43053" y="56769"/>
                    <a:pt x="45815" y="59531"/>
                  </a:cubicBezTo>
                  <a:lnTo>
                    <a:pt x="90583" y="104489"/>
                  </a:lnTo>
                  <a:lnTo>
                    <a:pt x="190595" y="4286"/>
                  </a:lnTo>
                  <a:cubicBezTo>
                    <a:pt x="193358" y="1524"/>
                    <a:pt x="197168" y="0"/>
                    <a:pt x="200977" y="0"/>
                  </a:cubicBezTo>
                  <a:cubicBezTo>
                    <a:pt x="204788" y="0"/>
                    <a:pt x="208597" y="1524"/>
                    <a:pt x="211360" y="4286"/>
                  </a:cubicBezTo>
                  <a:lnTo>
                    <a:pt x="232124" y="25051"/>
                  </a:lnTo>
                  <a:cubicBezTo>
                    <a:pt x="234887" y="27813"/>
                    <a:pt x="236411" y="31623"/>
                    <a:pt x="236411" y="35433"/>
                  </a:cubicBezTo>
                  <a:cubicBezTo>
                    <a:pt x="236411" y="39243"/>
                    <a:pt x="234887" y="43053"/>
                    <a:pt x="232124" y="45815"/>
                  </a:cubicBezTo>
                  <a:close/>
                </a:path>
              </a:pathLst>
            </a:custGeom>
            <a:solidFill>
              <a:srgbClr val="822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Frihandsfigur: Form 16">
              <a:extLst>
                <a:ext uri="{FF2B5EF4-FFF2-40B4-BE49-F238E27FC236}">
                  <a16:creationId xmlns:a16="http://schemas.microsoft.com/office/drawing/2014/main" id="{0A7383E4-EBE1-4F56-E246-B25834019C82}"/>
                </a:ext>
              </a:extLst>
            </p:cNvPr>
            <p:cNvSpPr/>
            <p:nvPr/>
          </p:nvSpPr>
          <p:spPr>
            <a:xfrm>
              <a:off x="5574029" y="3199066"/>
              <a:ext cx="236410" cy="181260"/>
            </a:xfrm>
            <a:custGeom>
              <a:avLst/>
              <a:gdLst>
                <a:gd name="connsiteX0" fmla="*/ 232124 w 236410"/>
                <a:gd name="connsiteY0" fmla="*/ 45815 h 181260"/>
                <a:gd name="connsiteX1" fmla="*/ 121729 w 236410"/>
                <a:gd name="connsiteY1" fmla="*/ 156210 h 181260"/>
                <a:gd name="connsiteX2" fmla="*/ 100965 w 236410"/>
                <a:gd name="connsiteY2" fmla="*/ 176975 h 181260"/>
                <a:gd name="connsiteX3" fmla="*/ 90583 w 236410"/>
                <a:gd name="connsiteY3" fmla="*/ 181261 h 181260"/>
                <a:gd name="connsiteX4" fmla="*/ 80200 w 236410"/>
                <a:gd name="connsiteY4" fmla="*/ 176975 h 181260"/>
                <a:gd name="connsiteX5" fmla="*/ 59436 w 236410"/>
                <a:gd name="connsiteY5" fmla="*/ 156210 h 181260"/>
                <a:gd name="connsiteX6" fmla="*/ 4286 w 236410"/>
                <a:gd name="connsiteY6" fmla="*/ 101060 h 181260"/>
                <a:gd name="connsiteX7" fmla="*/ 0 w 236410"/>
                <a:gd name="connsiteY7" fmla="*/ 90678 h 181260"/>
                <a:gd name="connsiteX8" fmla="*/ 4286 w 236410"/>
                <a:gd name="connsiteY8" fmla="*/ 80296 h 181260"/>
                <a:gd name="connsiteX9" fmla="*/ 25051 w 236410"/>
                <a:gd name="connsiteY9" fmla="*/ 59531 h 181260"/>
                <a:gd name="connsiteX10" fmla="*/ 35433 w 236410"/>
                <a:gd name="connsiteY10" fmla="*/ 55245 h 181260"/>
                <a:gd name="connsiteX11" fmla="*/ 45815 w 236410"/>
                <a:gd name="connsiteY11" fmla="*/ 59531 h 181260"/>
                <a:gd name="connsiteX12" fmla="*/ 90583 w 236410"/>
                <a:gd name="connsiteY12" fmla="*/ 104489 h 181260"/>
                <a:gd name="connsiteX13" fmla="*/ 190595 w 236410"/>
                <a:gd name="connsiteY13" fmla="*/ 4286 h 181260"/>
                <a:gd name="connsiteX14" fmla="*/ 200977 w 236410"/>
                <a:gd name="connsiteY14" fmla="*/ 0 h 181260"/>
                <a:gd name="connsiteX15" fmla="*/ 211360 w 236410"/>
                <a:gd name="connsiteY15" fmla="*/ 4286 h 181260"/>
                <a:gd name="connsiteX16" fmla="*/ 232124 w 236410"/>
                <a:gd name="connsiteY16" fmla="*/ 25051 h 181260"/>
                <a:gd name="connsiteX17" fmla="*/ 236411 w 236410"/>
                <a:gd name="connsiteY17" fmla="*/ 35433 h 181260"/>
                <a:gd name="connsiteX18" fmla="*/ 232124 w 236410"/>
                <a:gd name="connsiteY18" fmla="*/ 45815 h 18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410" h="181260">
                  <a:moveTo>
                    <a:pt x="232124" y="45815"/>
                  </a:moveTo>
                  <a:lnTo>
                    <a:pt x="121729" y="156210"/>
                  </a:lnTo>
                  <a:lnTo>
                    <a:pt x="100965" y="176975"/>
                  </a:lnTo>
                  <a:cubicBezTo>
                    <a:pt x="98203" y="179737"/>
                    <a:pt x="94393" y="181261"/>
                    <a:pt x="90583" y="181261"/>
                  </a:cubicBezTo>
                  <a:cubicBezTo>
                    <a:pt x="86773" y="181261"/>
                    <a:pt x="82963" y="179737"/>
                    <a:pt x="80200" y="176975"/>
                  </a:cubicBezTo>
                  <a:lnTo>
                    <a:pt x="59436" y="156210"/>
                  </a:lnTo>
                  <a:lnTo>
                    <a:pt x="4286" y="101060"/>
                  </a:lnTo>
                  <a:cubicBezTo>
                    <a:pt x="1524" y="98298"/>
                    <a:pt x="0" y="94488"/>
                    <a:pt x="0" y="90678"/>
                  </a:cubicBezTo>
                  <a:cubicBezTo>
                    <a:pt x="0" y="86868"/>
                    <a:pt x="1524" y="83058"/>
                    <a:pt x="4286" y="80296"/>
                  </a:cubicBezTo>
                  <a:lnTo>
                    <a:pt x="25051" y="59531"/>
                  </a:lnTo>
                  <a:cubicBezTo>
                    <a:pt x="27813" y="56769"/>
                    <a:pt x="31623" y="55245"/>
                    <a:pt x="35433" y="55245"/>
                  </a:cubicBezTo>
                  <a:cubicBezTo>
                    <a:pt x="39243" y="55245"/>
                    <a:pt x="43053" y="56769"/>
                    <a:pt x="45815" y="59531"/>
                  </a:cubicBezTo>
                  <a:lnTo>
                    <a:pt x="90583" y="104489"/>
                  </a:lnTo>
                  <a:lnTo>
                    <a:pt x="190595" y="4286"/>
                  </a:lnTo>
                  <a:cubicBezTo>
                    <a:pt x="193358" y="1524"/>
                    <a:pt x="197168" y="0"/>
                    <a:pt x="200977" y="0"/>
                  </a:cubicBezTo>
                  <a:cubicBezTo>
                    <a:pt x="204788" y="0"/>
                    <a:pt x="208597" y="1524"/>
                    <a:pt x="211360" y="4286"/>
                  </a:cubicBezTo>
                  <a:lnTo>
                    <a:pt x="232124" y="25051"/>
                  </a:lnTo>
                  <a:cubicBezTo>
                    <a:pt x="234887" y="27813"/>
                    <a:pt x="236411" y="31623"/>
                    <a:pt x="236411" y="35433"/>
                  </a:cubicBezTo>
                  <a:cubicBezTo>
                    <a:pt x="236411" y="39243"/>
                    <a:pt x="234887" y="43053"/>
                    <a:pt x="232124" y="45815"/>
                  </a:cubicBezTo>
                  <a:close/>
                </a:path>
              </a:pathLst>
            </a:custGeom>
            <a:solidFill>
              <a:srgbClr val="822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ihandsfigur: Form 17">
              <a:extLst>
                <a:ext uri="{FF2B5EF4-FFF2-40B4-BE49-F238E27FC236}">
                  <a16:creationId xmlns:a16="http://schemas.microsoft.com/office/drawing/2014/main" id="{4FE6144F-B99C-84FB-A6AA-46B36D94F2B5}"/>
                </a:ext>
              </a:extLst>
            </p:cNvPr>
            <p:cNvSpPr/>
            <p:nvPr/>
          </p:nvSpPr>
          <p:spPr>
            <a:xfrm>
              <a:off x="5574029" y="3439953"/>
              <a:ext cx="236410" cy="181260"/>
            </a:xfrm>
            <a:custGeom>
              <a:avLst/>
              <a:gdLst>
                <a:gd name="connsiteX0" fmla="*/ 232124 w 236410"/>
                <a:gd name="connsiteY0" fmla="*/ 45815 h 181260"/>
                <a:gd name="connsiteX1" fmla="*/ 121729 w 236410"/>
                <a:gd name="connsiteY1" fmla="*/ 156210 h 181260"/>
                <a:gd name="connsiteX2" fmla="*/ 100965 w 236410"/>
                <a:gd name="connsiteY2" fmla="*/ 176974 h 181260"/>
                <a:gd name="connsiteX3" fmla="*/ 90583 w 236410"/>
                <a:gd name="connsiteY3" fmla="*/ 181261 h 181260"/>
                <a:gd name="connsiteX4" fmla="*/ 80200 w 236410"/>
                <a:gd name="connsiteY4" fmla="*/ 176974 h 181260"/>
                <a:gd name="connsiteX5" fmla="*/ 59436 w 236410"/>
                <a:gd name="connsiteY5" fmla="*/ 156210 h 181260"/>
                <a:gd name="connsiteX6" fmla="*/ 4286 w 236410"/>
                <a:gd name="connsiteY6" fmla="*/ 101060 h 181260"/>
                <a:gd name="connsiteX7" fmla="*/ 0 w 236410"/>
                <a:gd name="connsiteY7" fmla="*/ 90678 h 181260"/>
                <a:gd name="connsiteX8" fmla="*/ 4286 w 236410"/>
                <a:gd name="connsiteY8" fmla="*/ 80296 h 181260"/>
                <a:gd name="connsiteX9" fmla="*/ 25051 w 236410"/>
                <a:gd name="connsiteY9" fmla="*/ 59531 h 181260"/>
                <a:gd name="connsiteX10" fmla="*/ 35433 w 236410"/>
                <a:gd name="connsiteY10" fmla="*/ 55245 h 181260"/>
                <a:gd name="connsiteX11" fmla="*/ 45815 w 236410"/>
                <a:gd name="connsiteY11" fmla="*/ 59531 h 181260"/>
                <a:gd name="connsiteX12" fmla="*/ 90583 w 236410"/>
                <a:gd name="connsiteY12" fmla="*/ 104489 h 181260"/>
                <a:gd name="connsiteX13" fmla="*/ 190595 w 236410"/>
                <a:gd name="connsiteY13" fmla="*/ 4286 h 181260"/>
                <a:gd name="connsiteX14" fmla="*/ 200977 w 236410"/>
                <a:gd name="connsiteY14" fmla="*/ 0 h 181260"/>
                <a:gd name="connsiteX15" fmla="*/ 211360 w 236410"/>
                <a:gd name="connsiteY15" fmla="*/ 4286 h 181260"/>
                <a:gd name="connsiteX16" fmla="*/ 232124 w 236410"/>
                <a:gd name="connsiteY16" fmla="*/ 25051 h 181260"/>
                <a:gd name="connsiteX17" fmla="*/ 236411 w 236410"/>
                <a:gd name="connsiteY17" fmla="*/ 35433 h 181260"/>
                <a:gd name="connsiteX18" fmla="*/ 232124 w 236410"/>
                <a:gd name="connsiteY18" fmla="*/ 45815 h 18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410" h="181260">
                  <a:moveTo>
                    <a:pt x="232124" y="45815"/>
                  </a:moveTo>
                  <a:lnTo>
                    <a:pt x="121729" y="156210"/>
                  </a:lnTo>
                  <a:lnTo>
                    <a:pt x="100965" y="176974"/>
                  </a:lnTo>
                  <a:cubicBezTo>
                    <a:pt x="98203" y="179737"/>
                    <a:pt x="94393" y="181261"/>
                    <a:pt x="90583" y="181261"/>
                  </a:cubicBezTo>
                  <a:cubicBezTo>
                    <a:pt x="86773" y="181261"/>
                    <a:pt x="82963" y="179737"/>
                    <a:pt x="80200" y="176974"/>
                  </a:cubicBezTo>
                  <a:lnTo>
                    <a:pt x="59436" y="156210"/>
                  </a:lnTo>
                  <a:lnTo>
                    <a:pt x="4286" y="101060"/>
                  </a:lnTo>
                  <a:cubicBezTo>
                    <a:pt x="1524" y="98298"/>
                    <a:pt x="0" y="94488"/>
                    <a:pt x="0" y="90678"/>
                  </a:cubicBezTo>
                  <a:cubicBezTo>
                    <a:pt x="0" y="86868"/>
                    <a:pt x="1524" y="83058"/>
                    <a:pt x="4286" y="80296"/>
                  </a:cubicBezTo>
                  <a:lnTo>
                    <a:pt x="25051" y="59531"/>
                  </a:lnTo>
                  <a:cubicBezTo>
                    <a:pt x="27813" y="56769"/>
                    <a:pt x="31623" y="55245"/>
                    <a:pt x="35433" y="55245"/>
                  </a:cubicBezTo>
                  <a:cubicBezTo>
                    <a:pt x="39243" y="55245"/>
                    <a:pt x="43053" y="56769"/>
                    <a:pt x="45815" y="59531"/>
                  </a:cubicBezTo>
                  <a:lnTo>
                    <a:pt x="90583" y="104489"/>
                  </a:lnTo>
                  <a:lnTo>
                    <a:pt x="190595" y="4286"/>
                  </a:lnTo>
                  <a:cubicBezTo>
                    <a:pt x="193358" y="1524"/>
                    <a:pt x="197168" y="0"/>
                    <a:pt x="200977" y="0"/>
                  </a:cubicBezTo>
                  <a:cubicBezTo>
                    <a:pt x="204788" y="0"/>
                    <a:pt x="208597" y="1524"/>
                    <a:pt x="211360" y="4286"/>
                  </a:cubicBezTo>
                  <a:lnTo>
                    <a:pt x="232124" y="25051"/>
                  </a:lnTo>
                  <a:cubicBezTo>
                    <a:pt x="234887" y="27813"/>
                    <a:pt x="236411" y="31623"/>
                    <a:pt x="236411" y="35433"/>
                  </a:cubicBezTo>
                  <a:cubicBezTo>
                    <a:pt x="236411" y="39243"/>
                    <a:pt x="234887" y="43053"/>
                    <a:pt x="232124" y="45815"/>
                  </a:cubicBezTo>
                  <a:close/>
                </a:path>
              </a:pathLst>
            </a:custGeom>
            <a:solidFill>
              <a:srgbClr val="822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ihandsfigur: Form 23">
              <a:extLst>
                <a:ext uri="{FF2B5EF4-FFF2-40B4-BE49-F238E27FC236}">
                  <a16:creationId xmlns:a16="http://schemas.microsoft.com/office/drawing/2014/main" id="{CDA98ED9-33FE-1FE0-27CA-A509885C718E}"/>
                </a:ext>
              </a:extLst>
            </p:cNvPr>
            <p:cNvSpPr/>
            <p:nvPr/>
          </p:nvSpPr>
          <p:spPr>
            <a:xfrm>
              <a:off x="5574029" y="3680935"/>
              <a:ext cx="236410" cy="181260"/>
            </a:xfrm>
            <a:custGeom>
              <a:avLst/>
              <a:gdLst>
                <a:gd name="connsiteX0" fmla="*/ 232124 w 236410"/>
                <a:gd name="connsiteY0" fmla="*/ 45815 h 181260"/>
                <a:gd name="connsiteX1" fmla="*/ 121729 w 236410"/>
                <a:gd name="connsiteY1" fmla="*/ 156210 h 181260"/>
                <a:gd name="connsiteX2" fmla="*/ 100965 w 236410"/>
                <a:gd name="connsiteY2" fmla="*/ 176975 h 181260"/>
                <a:gd name="connsiteX3" fmla="*/ 90583 w 236410"/>
                <a:gd name="connsiteY3" fmla="*/ 181261 h 181260"/>
                <a:gd name="connsiteX4" fmla="*/ 80200 w 236410"/>
                <a:gd name="connsiteY4" fmla="*/ 176975 h 181260"/>
                <a:gd name="connsiteX5" fmla="*/ 59436 w 236410"/>
                <a:gd name="connsiteY5" fmla="*/ 156210 h 181260"/>
                <a:gd name="connsiteX6" fmla="*/ 4286 w 236410"/>
                <a:gd name="connsiteY6" fmla="*/ 101060 h 181260"/>
                <a:gd name="connsiteX7" fmla="*/ 0 w 236410"/>
                <a:gd name="connsiteY7" fmla="*/ 90678 h 181260"/>
                <a:gd name="connsiteX8" fmla="*/ 4286 w 236410"/>
                <a:gd name="connsiteY8" fmla="*/ 80296 h 181260"/>
                <a:gd name="connsiteX9" fmla="*/ 25051 w 236410"/>
                <a:gd name="connsiteY9" fmla="*/ 59531 h 181260"/>
                <a:gd name="connsiteX10" fmla="*/ 35433 w 236410"/>
                <a:gd name="connsiteY10" fmla="*/ 55245 h 181260"/>
                <a:gd name="connsiteX11" fmla="*/ 45815 w 236410"/>
                <a:gd name="connsiteY11" fmla="*/ 59531 h 181260"/>
                <a:gd name="connsiteX12" fmla="*/ 90583 w 236410"/>
                <a:gd name="connsiteY12" fmla="*/ 104489 h 181260"/>
                <a:gd name="connsiteX13" fmla="*/ 190595 w 236410"/>
                <a:gd name="connsiteY13" fmla="*/ 4286 h 181260"/>
                <a:gd name="connsiteX14" fmla="*/ 200977 w 236410"/>
                <a:gd name="connsiteY14" fmla="*/ 0 h 181260"/>
                <a:gd name="connsiteX15" fmla="*/ 211360 w 236410"/>
                <a:gd name="connsiteY15" fmla="*/ 4286 h 181260"/>
                <a:gd name="connsiteX16" fmla="*/ 232124 w 236410"/>
                <a:gd name="connsiteY16" fmla="*/ 25051 h 181260"/>
                <a:gd name="connsiteX17" fmla="*/ 236411 w 236410"/>
                <a:gd name="connsiteY17" fmla="*/ 35433 h 181260"/>
                <a:gd name="connsiteX18" fmla="*/ 232124 w 236410"/>
                <a:gd name="connsiteY18" fmla="*/ 45815 h 18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410" h="181260">
                  <a:moveTo>
                    <a:pt x="232124" y="45815"/>
                  </a:moveTo>
                  <a:lnTo>
                    <a:pt x="121729" y="156210"/>
                  </a:lnTo>
                  <a:lnTo>
                    <a:pt x="100965" y="176975"/>
                  </a:lnTo>
                  <a:cubicBezTo>
                    <a:pt x="98203" y="179737"/>
                    <a:pt x="94393" y="181261"/>
                    <a:pt x="90583" y="181261"/>
                  </a:cubicBezTo>
                  <a:cubicBezTo>
                    <a:pt x="86773" y="181261"/>
                    <a:pt x="82963" y="179737"/>
                    <a:pt x="80200" y="176975"/>
                  </a:cubicBezTo>
                  <a:lnTo>
                    <a:pt x="59436" y="156210"/>
                  </a:lnTo>
                  <a:lnTo>
                    <a:pt x="4286" y="101060"/>
                  </a:lnTo>
                  <a:cubicBezTo>
                    <a:pt x="1524" y="98298"/>
                    <a:pt x="0" y="94488"/>
                    <a:pt x="0" y="90678"/>
                  </a:cubicBezTo>
                  <a:cubicBezTo>
                    <a:pt x="0" y="86868"/>
                    <a:pt x="1524" y="83058"/>
                    <a:pt x="4286" y="80296"/>
                  </a:cubicBezTo>
                  <a:lnTo>
                    <a:pt x="25051" y="59531"/>
                  </a:lnTo>
                  <a:cubicBezTo>
                    <a:pt x="27813" y="56769"/>
                    <a:pt x="31623" y="55245"/>
                    <a:pt x="35433" y="55245"/>
                  </a:cubicBezTo>
                  <a:cubicBezTo>
                    <a:pt x="39243" y="55245"/>
                    <a:pt x="43053" y="56769"/>
                    <a:pt x="45815" y="59531"/>
                  </a:cubicBezTo>
                  <a:lnTo>
                    <a:pt x="90583" y="104489"/>
                  </a:lnTo>
                  <a:lnTo>
                    <a:pt x="190595" y="4286"/>
                  </a:lnTo>
                  <a:cubicBezTo>
                    <a:pt x="193358" y="1524"/>
                    <a:pt x="197168" y="0"/>
                    <a:pt x="200977" y="0"/>
                  </a:cubicBezTo>
                  <a:cubicBezTo>
                    <a:pt x="204788" y="0"/>
                    <a:pt x="208597" y="1524"/>
                    <a:pt x="211360" y="4286"/>
                  </a:cubicBezTo>
                  <a:lnTo>
                    <a:pt x="232124" y="25051"/>
                  </a:lnTo>
                  <a:cubicBezTo>
                    <a:pt x="234887" y="27813"/>
                    <a:pt x="236411" y="31623"/>
                    <a:pt x="236411" y="35433"/>
                  </a:cubicBezTo>
                  <a:cubicBezTo>
                    <a:pt x="236411" y="39243"/>
                    <a:pt x="234887" y="43053"/>
                    <a:pt x="232124" y="45815"/>
                  </a:cubicBezTo>
                  <a:close/>
                </a:path>
              </a:pathLst>
            </a:custGeom>
            <a:solidFill>
              <a:srgbClr val="822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Frihandsfigur: Form 24">
              <a:extLst>
                <a:ext uri="{FF2B5EF4-FFF2-40B4-BE49-F238E27FC236}">
                  <a16:creationId xmlns:a16="http://schemas.microsoft.com/office/drawing/2014/main" id="{6B118FFF-9A74-5905-E509-4D9A5C7E3AE5}"/>
                </a:ext>
              </a:extLst>
            </p:cNvPr>
            <p:cNvSpPr/>
            <p:nvPr/>
          </p:nvSpPr>
          <p:spPr>
            <a:xfrm>
              <a:off x="5914738" y="2992373"/>
              <a:ext cx="652462" cy="70770"/>
            </a:xfrm>
            <a:custGeom>
              <a:avLst/>
              <a:gdLst>
                <a:gd name="connsiteX0" fmla="*/ 0 w 652462"/>
                <a:gd name="connsiteY0" fmla="*/ 0 h 70770"/>
                <a:gd name="connsiteX1" fmla="*/ 652463 w 652462"/>
                <a:gd name="connsiteY1" fmla="*/ 0 h 70770"/>
                <a:gd name="connsiteX2" fmla="*/ 652463 w 652462"/>
                <a:gd name="connsiteY2" fmla="*/ 70771 h 70770"/>
                <a:gd name="connsiteX3" fmla="*/ 0 w 652462"/>
                <a:gd name="connsiteY3" fmla="*/ 70771 h 70770"/>
              </a:gdLst>
              <a:ahLst/>
              <a:cxnLst>
                <a:cxn ang="0">
                  <a:pos x="connsiteX0" y="connsiteY0"/>
                </a:cxn>
                <a:cxn ang="0">
                  <a:pos x="connsiteX1" y="connsiteY1"/>
                </a:cxn>
                <a:cxn ang="0">
                  <a:pos x="connsiteX2" y="connsiteY2"/>
                </a:cxn>
                <a:cxn ang="0">
                  <a:pos x="connsiteX3" y="connsiteY3"/>
                </a:cxn>
              </a:cxnLst>
              <a:rect l="l" t="t" r="r" b="b"/>
              <a:pathLst>
                <a:path w="652462" h="70770">
                  <a:moveTo>
                    <a:pt x="0" y="0"/>
                  </a:moveTo>
                  <a:lnTo>
                    <a:pt x="652463" y="0"/>
                  </a:lnTo>
                  <a:lnTo>
                    <a:pt x="652463" y="70771"/>
                  </a:lnTo>
                  <a:lnTo>
                    <a:pt x="0" y="70771"/>
                  </a:lnTo>
                  <a:close/>
                </a:path>
              </a:pathLst>
            </a:custGeom>
            <a:solidFill>
              <a:srgbClr val="822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6" name="Frihandsfigur: Form 25">
              <a:extLst>
                <a:ext uri="{FF2B5EF4-FFF2-40B4-BE49-F238E27FC236}">
                  <a16:creationId xmlns:a16="http://schemas.microsoft.com/office/drawing/2014/main" id="{F44487B1-F06F-4217-7324-69AAEAC5A11C}"/>
                </a:ext>
              </a:extLst>
            </p:cNvPr>
            <p:cNvSpPr/>
            <p:nvPr/>
          </p:nvSpPr>
          <p:spPr>
            <a:xfrm>
              <a:off x="5914738" y="3237547"/>
              <a:ext cx="652462" cy="70770"/>
            </a:xfrm>
            <a:custGeom>
              <a:avLst/>
              <a:gdLst>
                <a:gd name="connsiteX0" fmla="*/ 0 w 652462"/>
                <a:gd name="connsiteY0" fmla="*/ 0 h 70770"/>
                <a:gd name="connsiteX1" fmla="*/ 652463 w 652462"/>
                <a:gd name="connsiteY1" fmla="*/ 0 h 70770"/>
                <a:gd name="connsiteX2" fmla="*/ 652463 w 652462"/>
                <a:gd name="connsiteY2" fmla="*/ 70771 h 70770"/>
                <a:gd name="connsiteX3" fmla="*/ 0 w 652462"/>
                <a:gd name="connsiteY3" fmla="*/ 70771 h 70770"/>
              </a:gdLst>
              <a:ahLst/>
              <a:cxnLst>
                <a:cxn ang="0">
                  <a:pos x="connsiteX0" y="connsiteY0"/>
                </a:cxn>
                <a:cxn ang="0">
                  <a:pos x="connsiteX1" y="connsiteY1"/>
                </a:cxn>
                <a:cxn ang="0">
                  <a:pos x="connsiteX2" y="connsiteY2"/>
                </a:cxn>
                <a:cxn ang="0">
                  <a:pos x="connsiteX3" y="connsiteY3"/>
                </a:cxn>
              </a:cxnLst>
              <a:rect l="l" t="t" r="r" b="b"/>
              <a:pathLst>
                <a:path w="652462" h="70770">
                  <a:moveTo>
                    <a:pt x="0" y="0"/>
                  </a:moveTo>
                  <a:lnTo>
                    <a:pt x="652463" y="0"/>
                  </a:lnTo>
                  <a:lnTo>
                    <a:pt x="652463" y="70771"/>
                  </a:lnTo>
                  <a:lnTo>
                    <a:pt x="0" y="70771"/>
                  </a:lnTo>
                  <a:close/>
                </a:path>
              </a:pathLst>
            </a:custGeom>
            <a:solidFill>
              <a:srgbClr val="822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Frihandsfigur: Form 26">
              <a:extLst>
                <a:ext uri="{FF2B5EF4-FFF2-40B4-BE49-F238E27FC236}">
                  <a16:creationId xmlns:a16="http://schemas.microsoft.com/office/drawing/2014/main" id="{04666F0E-C7DE-5052-6A7B-D2F64D98BB1D}"/>
                </a:ext>
              </a:extLst>
            </p:cNvPr>
            <p:cNvSpPr/>
            <p:nvPr/>
          </p:nvSpPr>
          <p:spPr>
            <a:xfrm>
              <a:off x="5914738" y="3482720"/>
              <a:ext cx="652462" cy="70770"/>
            </a:xfrm>
            <a:custGeom>
              <a:avLst/>
              <a:gdLst>
                <a:gd name="connsiteX0" fmla="*/ 0 w 652462"/>
                <a:gd name="connsiteY0" fmla="*/ 0 h 70770"/>
                <a:gd name="connsiteX1" fmla="*/ 652463 w 652462"/>
                <a:gd name="connsiteY1" fmla="*/ 0 h 70770"/>
                <a:gd name="connsiteX2" fmla="*/ 652463 w 652462"/>
                <a:gd name="connsiteY2" fmla="*/ 70771 h 70770"/>
                <a:gd name="connsiteX3" fmla="*/ 0 w 652462"/>
                <a:gd name="connsiteY3" fmla="*/ 70771 h 70770"/>
              </a:gdLst>
              <a:ahLst/>
              <a:cxnLst>
                <a:cxn ang="0">
                  <a:pos x="connsiteX0" y="connsiteY0"/>
                </a:cxn>
                <a:cxn ang="0">
                  <a:pos x="connsiteX1" y="connsiteY1"/>
                </a:cxn>
                <a:cxn ang="0">
                  <a:pos x="connsiteX2" y="connsiteY2"/>
                </a:cxn>
                <a:cxn ang="0">
                  <a:pos x="connsiteX3" y="connsiteY3"/>
                </a:cxn>
              </a:cxnLst>
              <a:rect l="l" t="t" r="r" b="b"/>
              <a:pathLst>
                <a:path w="652462" h="70770">
                  <a:moveTo>
                    <a:pt x="0" y="0"/>
                  </a:moveTo>
                  <a:lnTo>
                    <a:pt x="652463" y="0"/>
                  </a:lnTo>
                  <a:lnTo>
                    <a:pt x="652463" y="70771"/>
                  </a:lnTo>
                  <a:lnTo>
                    <a:pt x="0" y="70771"/>
                  </a:lnTo>
                  <a:close/>
                </a:path>
              </a:pathLst>
            </a:custGeom>
            <a:solidFill>
              <a:srgbClr val="822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8" name="Frihandsfigur: Form 27">
              <a:extLst>
                <a:ext uri="{FF2B5EF4-FFF2-40B4-BE49-F238E27FC236}">
                  <a16:creationId xmlns:a16="http://schemas.microsoft.com/office/drawing/2014/main" id="{A56BA6D2-94CC-090F-AA36-C1A4F958B522}"/>
                </a:ext>
              </a:extLst>
            </p:cNvPr>
            <p:cNvSpPr/>
            <p:nvPr/>
          </p:nvSpPr>
          <p:spPr>
            <a:xfrm>
              <a:off x="5914738" y="3727894"/>
              <a:ext cx="652462" cy="70770"/>
            </a:xfrm>
            <a:custGeom>
              <a:avLst/>
              <a:gdLst>
                <a:gd name="connsiteX0" fmla="*/ 0 w 652462"/>
                <a:gd name="connsiteY0" fmla="*/ 0 h 70770"/>
                <a:gd name="connsiteX1" fmla="*/ 652463 w 652462"/>
                <a:gd name="connsiteY1" fmla="*/ 0 h 70770"/>
                <a:gd name="connsiteX2" fmla="*/ 652463 w 652462"/>
                <a:gd name="connsiteY2" fmla="*/ 70771 h 70770"/>
                <a:gd name="connsiteX3" fmla="*/ 0 w 652462"/>
                <a:gd name="connsiteY3" fmla="*/ 70771 h 70770"/>
              </a:gdLst>
              <a:ahLst/>
              <a:cxnLst>
                <a:cxn ang="0">
                  <a:pos x="connsiteX0" y="connsiteY0"/>
                </a:cxn>
                <a:cxn ang="0">
                  <a:pos x="connsiteX1" y="connsiteY1"/>
                </a:cxn>
                <a:cxn ang="0">
                  <a:pos x="connsiteX2" y="connsiteY2"/>
                </a:cxn>
                <a:cxn ang="0">
                  <a:pos x="connsiteX3" y="connsiteY3"/>
                </a:cxn>
              </a:cxnLst>
              <a:rect l="l" t="t" r="r" b="b"/>
              <a:pathLst>
                <a:path w="652462" h="70770">
                  <a:moveTo>
                    <a:pt x="0" y="0"/>
                  </a:moveTo>
                  <a:lnTo>
                    <a:pt x="652463" y="0"/>
                  </a:lnTo>
                  <a:lnTo>
                    <a:pt x="652463" y="70771"/>
                  </a:lnTo>
                  <a:lnTo>
                    <a:pt x="0" y="70771"/>
                  </a:lnTo>
                  <a:close/>
                </a:path>
              </a:pathLst>
            </a:custGeom>
            <a:solidFill>
              <a:srgbClr val="822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Frihandsfigur: Form 28">
              <a:extLst>
                <a:ext uri="{FF2B5EF4-FFF2-40B4-BE49-F238E27FC236}">
                  <a16:creationId xmlns:a16="http://schemas.microsoft.com/office/drawing/2014/main" id="{FFC8B1A5-90EE-164A-CFC9-02C5017DA5F7}"/>
                </a:ext>
              </a:extLst>
            </p:cNvPr>
            <p:cNvSpPr/>
            <p:nvPr/>
          </p:nvSpPr>
          <p:spPr>
            <a:xfrm>
              <a:off x="5574029" y="3926109"/>
              <a:ext cx="236410" cy="181260"/>
            </a:xfrm>
            <a:custGeom>
              <a:avLst/>
              <a:gdLst>
                <a:gd name="connsiteX0" fmla="*/ 232124 w 236410"/>
                <a:gd name="connsiteY0" fmla="*/ 45815 h 181260"/>
                <a:gd name="connsiteX1" fmla="*/ 121729 w 236410"/>
                <a:gd name="connsiteY1" fmla="*/ 156210 h 181260"/>
                <a:gd name="connsiteX2" fmla="*/ 100965 w 236410"/>
                <a:gd name="connsiteY2" fmla="*/ 176975 h 181260"/>
                <a:gd name="connsiteX3" fmla="*/ 90583 w 236410"/>
                <a:gd name="connsiteY3" fmla="*/ 181261 h 181260"/>
                <a:gd name="connsiteX4" fmla="*/ 80200 w 236410"/>
                <a:gd name="connsiteY4" fmla="*/ 176975 h 181260"/>
                <a:gd name="connsiteX5" fmla="*/ 59436 w 236410"/>
                <a:gd name="connsiteY5" fmla="*/ 156210 h 181260"/>
                <a:gd name="connsiteX6" fmla="*/ 4286 w 236410"/>
                <a:gd name="connsiteY6" fmla="*/ 101060 h 181260"/>
                <a:gd name="connsiteX7" fmla="*/ 0 w 236410"/>
                <a:gd name="connsiteY7" fmla="*/ 90678 h 181260"/>
                <a:gd name="connsiteX8" fmla="*/ 4286 w 236410"/>
                <a:gd name="connsiteY8" fmla="*/ 80296 h 181260"/>
                <a:gd name="connsiteX9" fmla="*/ 25051 w 236410"/>
                <a:gd name="connsiteY9" fmla="*/ 59531 h 181260"/>
                <a:gd name="connsiteX10" fmla="*/ 35433 w 236410"/>
                <a:gd name="connsiteY10" fmla="*/ 55245 h 181260"/>
                <a:gd name="connsiteX11" fmla="*/ 45815 w 236410"/>
                <a:gd name="connsiteY11" fmla="*/ 59531 h 181260"/>
                <a:gd name="connsiteX12" fmla="*/ 90583 w 236410"/>
                <a:gd name="connsiteY12" fmla="*/ 104489 h 181260"/>
                <a:gd name="connsiteX13" fmla="*/ 190595 w 236410"/>
                <a:gd name="connsiteY13" fmla="*/ 4286 h 181260"/>
                <a:gd name="connsiteX14" fmla="*/ 200977 w 236410"/>
                <a:gd name="connsiteY14" fmla="*/ 0 h 181260"/>
                <a:gd name="connsiteX15" fmla="*/ 211360 w 236410"/>
                <a:gd name="connsiteY15" fmla="*/ 4286 h 181260"/>
                <a:gd name="connsiteX16" fmla="*/ 232124 w 236410"/>
                <a:gd name="connsiteY16" fmla="*/ 25051 h 181260"/>
                <a:gd name="connsiteX17" fmla="*/ 236411 w 236410"/>
                <a:gd name="connsiteY17" fmla="*/ 35433 h 181260"/>
                <a:gd name="connsiteX18" fmla="*/ 232124 w 236410"/>
                <a:gd name="connsiteY18" fmla="*/ 45815 h 18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410" h="181260">
                  <a:moveTo>
                    <a:pt x="232124" y="45815"/>
                  </a:moveTo>
                  <a:lnTo>
                    <a:pt x="121729" y="156210"/>
                  </a:lnTo>
                  <a:lnTo>
                    <a:pt x="100965" y="176975"/>
                  </a:lnTo>
                  <a:cubicBezTo>
                    <a:pt x="98203" y="179737"/>
                    <a:pt x="94393" y="181261"/>
                    <a:pt x="90583" y="181261"/>
                  </a:cubicBezTo>
                  <a:cubicBezTo>
                    <a:pt x="86773" y="181261"/>
                    <a:pt x="82963" y="179737"/>
                    <a:pt x="80200" y="176975"/>
                  </a:cubicBezTo>
                  <a:lnTo>
                    <a:pt x="59436" y="156210"/>
                  </a:lnTo>
                  <a:lnTo>
                    <a:pt x="4286" y="101060"/>
                  </a:lnTo>
                  <a:cubicBezTo>
                    <a:pt x="1524" y="98298"/>
                    <a:pt x="0" y="94488"/>
                    <a:pt x="0" y="90678"/>
                  </a:cubicBezTo>
                  <a:cubicBezTo>
                    <a:pt x="0" y="86868"/>
                    <a:pt x="1524" y="83058"/>
                    <a:pt x="4286" y="80296"/>
                  </a:cubicBezTo>
                  <a:lnTo>
                    <a:pt x="25051" y="59531"/>
                  </a:lnTo>
                  <a:cubicBezTo>
                    <a:pt x="27813" y="56769"/>
                    <a:pt x="31623" y="55245"/>
                    <a:pt x="35433" y="55245"/>
                  </a:cubicBezTo>
                  <a:cubicBezTo>
                    <a:pt x="39243" y="55245"/>
                    <a:pt x="43053" y="56769"/>
                    <a:pt x="45815" y="59531"/>
                  </a:cubicBezTo>
                  <a:lnTo>
                    <a:pt x="90583" y="104489"/>
                  </a:lnTo>
                  <a:lnTo>
                    <a:pt x="190595" y="4286"/>
                  </a:lnTo>
                  <a:cubicBezTo>
                    <a:pt x="193358" y="1524"/>
                    <a:pt x="197168" y="0"/>
                    <a:pt x="200977" y="0"/>
                  </a:cubicBezTo>
                  <a:cubicBezTo>
                    <a:pt x="204788" y="0"/>
                    <a:pt x="208597" y="1524"/>
                    <a:pt x="211360" y="4286"/>
                  </a:cubicBezTo>
                  <a:lnTo>
                    <a:pt x="232124" y="25051"/>
                  </a:lnTo>
                  <a:cubicBezTo>
                    <a:pt x="234887" y="27813"/>
                    <a:pt x="236411" y="31623"/>
                    <a:pt x="236411" y="35433"/>
                  </a:cubicBezTo>
                  <a:cubicBezTo>
                    <a:pt x="236411" y="39243"/>
                    <a:pt x="234887" y="43053"/>
                    <a:pt x="232124" y="45815"/>
                  </a:cubicBezTo>
                  <a:close/>
                </a:path>
              </a:pathLst>
            </a:custGeom>
            <a:solidFill>
              <a:srgbClr val="822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Frihandsfigur: Form 29">
              <a:extLst>
                <a:ext uri="{FF2B5EF4-FFF2-40B4-BE49-F238E27FC236}">
                  <a16:creationId xmlns:a16="http://schemas.microsoft.com/office/drawing/2014/main" id="{C1D5E966-2F96-1C09-091C-57163027BC44}"/>
                </a:ext>
              </a:extLst>
            </p:cNvPr>
            <p:cNvSpPr/>
            <p:nvPr/>
          </p:nvSpPr>
          <p:spPr>
            <a:xfrm>
              <a:off x="5914738" y="3973067"/>
              <a:ext cx="652462" cy="70770"/>
            </a:xfrm>
            <a:custGeom>
              <a:avLst/>
              <a:gdLst>
                <a:gd name="connsiteX0" fmla="*/ 0 w 652462"/>
                <a:gd name="connsiteY0" fmla="*/ 0 h 70770"/>
                <a:gd name="connsiteX1" fmla="*/ 652463 w 652462"/>
                <a:gd name="connsiteY1" fmla="*/ 0 h 70770"/>
                <a:gd name="connsiteX2" fmla="*/ 652463 w 652462"/>
                <a:gd name="connsiteY2" fmla="*/ 70771 h 70770"/>
                <a:gd name="connsiteX3" fmla="*/ 0 w 652462"/>
                <a:gd name="connsiteY3" fmla="*/ 70771 h 70770"/>
              </a:gdLst>
              <a:ahLst/>
              <a:cxnLst>
                <a:cxn ang="0">
                  <a:pos x="connsiteX0" y="connsiteY0"/>
                </a:cxn>
                <a:cxn ang="0">
                  <a:pos x="connsiteX1" y="connsiteY1"/>
                </a:cxn>
                <a:cxn ang="0">
                  <a:pos x="connsiteX2" y="connsiteY2"/>
                </a:cxn>
                <a:cxn ang="0">
                  <a:pos x="connsiteX3" y="connsiteY3"/>
                </a:cxn>
              </a:cxnLst>
              <a:rect l="l" t="t" r="r" b="b"/>
              <a:pathLst>
                <a:path w="652462" h="70770">
                  <a:moveTo>
                    <a:pt x="0" y="0"/>
                  </a:moveTo>
                  <a:lnTo>
                    <a:pt x="652463" y="0"/>
                  </a:lnTo>
                  <a:lnTo>
                    <a:pt x="652463" y="70771"/>
                  </a:lnTo>
                  <a:lnTo>
                    <a:pt x="0" y="70771"/>
                  </a:lnTo>
                  <a:close/>
                </a:path>
              </a:pathLst>
            </a:custGeom>
            <a:solidFill>
              <a:srgbClr val="822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 name="Grupp 3">
            <a:extLst>
              <a:ext uri="{FF2B5EF4-FFF2-40B4-BE49-F238E27FC236}">
                <a16:creationId xmlns:a16="http://schemas.microsoft.com/office/drawing/2014/main" id="{6ACEB2A3-8F63-33E2-5D4F-AEE090B37E7A}"/>
              </a:ext>
            </a:extLst>
          </p:cNvPr>
          <p:cNvGrpSpPr/>
          <p:nvPr/>
        </p:nvGrpSpPr>
        <p:grpSpPr>
          <a:xfrm>
            <a:off x="6197600" y="353366"/>
            <a:ext cx="5689689" cy="698478"/>
            <a:chOff x="6398878" y="358805"/>
            <a:chExt cx="5462282" cy="698478"/>
          </a:xfrm>
        </p:grpSpPr>
        <p:sp>
          <p:nvSpPr>
            <p:cNvPr id="5" name="Platshållare för innehåll 14">
              <a:extLst>
                <a:ext uri="{FF2B5EF4-FFF2-40B4-BE49-F238E27FC236}">
                  <a16:creationId xmlns:a16="http://schemas.microsoft.com/office/drawing/2014/main" id="{CEC5FF51-E2E2-FACD-7C13-5ABA470F65AE}"/>
                </a:ext>
              </a:extLst>
            </p:cNvPr>
            <p:cNvSpPr txBox="1">
              <a:spLocks/>
            </p:cNvSpPr>
            <p:nvPr/>
          </p:nvSpPr>
          <p:spPr>
            <a:xfrm>
              <a:off x="6398878" y="358805"/>
              <a:ext cx="5462282" cy="698478"/>
            </a:xfrm>
            <a:prstGeom prst="rect">
              <a:avLst/>
            </a:prstGeom>
            <a:solidFill>
              <a:schemeClr val="bg1"/>
            </a:solidFill>
            <a:ln w="50800">
              <a:noFill/>
              <a:prstDash val="solid"/>
              <a:miter lim="800000"/>
            </a:ln>
          </p:spPr>
          <p:txBody>
            <a:bodyPr vert="horz" wrap="square" lIns="216000" tIns="144000" rIns="216000" bIns="14400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sv-SE" sz="1800" b="0" i="1" u="none" strike="noStrike" kern="1200" cap="none" spc="0" normalizeH="0" baseline="0" noProof="0">
                <a:ln>
                  <a:noFill/>
                </a:ln>
                <a:solidFill>
                  <a:sysClr val="windowText" lastClr="000000"/>
                </a:solidFill>
                <a:effectLst/>
                <a:highlight>
                  <a:srgbClr val="FFFF00"/>
                </a:highlight>
                <a:uLnTx/>
                <a:uFillTx/>
                <a:latin typeface="Century Gothic"/>
                <a:ea typeface="+mn-ea"/>
                <a:cs typeface="Arial" panose="020B0604020202020204" pitchFamily="34" charset="0"/>
              </a:endParaRPr>
            </a:p>
          </p:txBody>
        </p:sp>
        <p:sp>
          <p:nvSpPr>
            <p:cNvPr id="7" name="textruta 6">
              <a:extLst>
                <a:ext uri="{FF2B5EF4-FFF2-40B4-BE49-F238E27FC236}">
                  <a16:creationId xmlns:a16="http://schemas.microsoft.com/office/drawing/2014/main" id="{F228DF6C-3FA3-2AB8-A605-DF7D57265AA5}"/>
                </a:ext>
              </a:extLst>
            </p:cNvPr>
            <p:cNvSpPr txBox="1"/>
            <p:nvPr/>
          </p:nvSpPr>
          <p:spPr>
            <a:xfrm>
              <a:off x="6398878" y="358805"/>
              <a:ext cx="1586882" cy="698478"/>
            </a:xfrm>
            <a:prstGeom prst="rect">
              <a:avLst/>
            </a:prstGeom>
            <a:solidFill>
              <a:schemeClr val="bg2"/>
            </a:solidFill>
          </p:spPr>
          <p:txBody>
            <a:bodyPr wrap="square" lIns="180000" anchor="ctr">
              <a:noAutofit/>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400" b="1" i="1" u="none" strike="noStrike" kern="1200" cap="none" spc="0" normalizeH="0" baseline="0" noProof="0">
                  <a:ln>
                    <a:noFill/>
                  </a:ln>
                  <a:solidFill>
                    <a:prstClr val="black"/>
                  </a:solidFill>
                  <a:effectLst/>
                  <a:uLnTx/>
                  <a:uFillTx/>
                  <a:latin typeface="Century Gothic"/>
                  <a:ea typeface="+mn-ea"/>
                  <a:cs typeface="Arial" panose="020B0604020202020204" pitchFamily="34" charset="0"/>
                </a:rPr>
                <a:t>Samhällsviktig verksamhet:</a:t>
              </a:r>
            </a:p>
          </p:txBody>
        </p:sp>
        <p:sp>
          <p:nvSpPr>
            <p:cNvPr id="9" name="Rektangel 8">
              <a:extLst>
                <a:ext uri="{FF2B5EF4-FFF2-40B4-BE49-F238E27FC236}">
                  <a16:creationId xmlns:a16="http://schemas.microsoft.com/office/drawing/2014/main" id="{E633EA51-791A-8846-BE97-D2B6F9CD836B}"/>
                </a:ext>
              </a:extLst>
            </p:cNvPr>
            <p:cNvSpPr/>
            <p:nvPr/>
          </p:nvSpPr>
          <p:spPr>
            <a:xfrm>
              <a:off x="6398878" y="358805"/>
              <a:ext cx="5462282" cy="698478"/>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30545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FD60CF6-C799-8AFA-293B-49733FC5617D}"/>
              </a:ext>
            </a:extLst>
          </p:cNvPr>
          <p:cNvSpPr>
            <a:spLocks noGrp="1"/>
          </p:cNvSpPr>
          <p:nvPr>
            <p:ph type="ctrTitle"/>
          </p:nvPr>
        </p:nvSpPr>
        <p:spPr/>
        <p:txBody>
          <a:bodyPr/>
          <a:lstStyle/>
          <a:p>
            <a:r>
              <a:rPr lang="sv-SE"/>
              <a:t>Analys av föregående läsår</a:t>
            </a:r>
          </a:p>
        </p:txBody>
      </p:sp>
      <p:sp>
        <p:nvSpPr>
          <p:cNvPr id="4" name="Platshållare för text 3">
            <a:extLst>
              <a:ext uri="{FF2B5EF4-FFF2-40B4-BE49-F238E27FC236}">
                <a16:creationId xmlns:a16="http://schemas.microsoft.com/office/drawing/2014/main" id="{24BD44BF-E670-A155-8CCF-2263F6F7BBDF}"/>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42854107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017464BF-8B26-6B80-7575-9DD11DD57C53}"/>
              </a:ext>
            </a:extLst>
          </p:cNvPr>
          <p:cNvGraphicFramePr/>
          <p:nvPr/>
        </p:nvGraphicFramePr>
        <p:xfrm>
          <a:off x="1285460" y="260729"/>
          <a:ext cx="9844691" cy="5843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tshållare för innehåll 2">
            <a:extLst>
              <a:ext uri="{FF2B5EF4-FFF2-40B4-BE49-F238E27FC236}">
                <a16:creationId xmlns:a16="http://schemas.microsoft.com/office/drawing/2014/main" id="{F2DF6FA1-03FA-51A4-98E2-C972216CCD7C}"/>
              </a:ext>
            </a:extLst>
          </p:cNvPr>
          <p:cNvSpPr>
            <a:spLocks noGrp="1"/>
          </p:cNvSpPr>
          <p:nvPr>
            <p:ph idx="1"/>
          </p:nvPr>
        </p:nvSpPr>
        <p:spPr/>
        <p:txBody>
          <a:bodyPr/>
          <a:lstStyle/>
          <a:p>
            <a:r>
              <a:rPr lang="sv-SE"/>
              <a:t> </a:t>
            </a:r>
          </a:p>
        </p:txBody>
      </p:sp>
      <p:sp>
        <p:nvSpPr>
          <p:cNvPr id="4" name="Platshållare för bildnummer 3">
            <a:extLst>
              <a:ext uri="{FF2B5EF4-FFF2-40B4-BE49-F238E27FC236}">
                <a16:creationId xmlns:a16="http://schemas.microsoft.com/office/drawing/2014/main" id="{B3E4C9E6-237E-6869-110F-3EF54E8028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28609330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E5CB15-988F-F06C-4C51-FE12FADD08C5}"/>
              </a:ext>
            </a:extLst>
          </p:cNvPr>
          <p:cNvSpPr>
            <a:spLocks noGrp="1"/>
          </p:cNvSpPr>
          <p:nvPr>
            <p:ph type="title"/>
          </p:nvPr>
        </p:nvSpPr>
        <p:spPr>
          <a:xfrm>
            <a:off x="729811" y="466906"/>
            <a:ext cx="9720943" cy="1255857"/>
          </a:xfrm>
        </p:spPr>
        <p:txBody>
          <a:bodyPr>
            <a:normAutofit fontScale="90000"/>
          </a:bodyPr>
          <a:lstStyle/>
          <a:p>
            <a:r>
              <a:rPr lang="sv-SE"/>
              <a:t>Förskollärares undervisningsutmaningar och dilemman kopplat till förutsättningar 2025</a:t>
            </a:r>
          </a:p>
        </p:txBody>
      </p:sp>
      <p:sp>
        <p:nvSpPr>
          <p:cNvPr id="3" name="Platshållare för innehåll 2">
            <a:extLst>
              <a:ext uri="{FF2B5EF4-FFF2-40B4-BE49-F238E27FC236}">
                <a16:creationId xmlns:a16="http://schemas.microsoft.com/office/drawing/2014/main" id="{DC6DBCC1-6DEA-B832-E58D-C7080565F82F}"/>
              </a:ext>
            </a:extLst>
          </p:cNvPr>
          <p:cNvSpPr>
            <a:spLocks noGrp="1"/>
          </p:cNvSpPr>
          <p:nvPr>
            <p:ph idx="1"/>
          </p:nvPr>
        </p:nvSpPr>
        <p:spPr>
          <a:xfrm>
            <a:off x="729811" y="3703179"/>
            <a:ext cx="5366189" cy="2687915"/>
          </a:xfrm>
          <a:ln>
            <a:solidFill>
              <a:schemeClr val="tx1"/>
            </a:solidFill>
          </a:ln>
        </p:spPr>
        <p:txBody>
          <a:bodyPr/>
          <a:lstStyle/>
          <a:p>
            <a:pPr>
              <a:lnSpc>
                <a:spcPct val="150000"/>
              </a:lnSpc>
            </a:pPr>
            <a:r>
              <a:rPr lang="sv-SE" sz="1400" b="1"/>
              <a:t>Barngruppens sammansättning och individuella behov</a:t>
            </a:r>
          </a:p>
          <a:p>
            <a:pPr marL="285750" indent="-285750">
              <a:buFont typeface="Arial" panose="020B0604020202020204" pitchFamily="34" charset="0"/>
              <a:buChar char="•"/>
            </a:pPr>
            <a:r>
              <a:rPr lang="sv-SE" sz="1400"/>
              <a:t>Stora och heterogena grupper försvårar individualisering.</a:t>
            </a:r>
          </a:p>
          <a:p>
            <a:pPr marL="285750" indent="-285750">
              <a:buFont typeface="Arial" panose="020B0604020202020204" pitchFamily="34" charset="0"/>
              <a:buChar char="•"/>
            </a:pPr>
            <a:r>
              <a:rPr lang="sv-SE" sz="1400"/>
              <a:t>Barn med särskilda behov (NPF, språkstörningar, etc.) kräver anpassad undervisning.</a:t>
            </a:r>
          </a:p>
          <a:p>
            <a:pPr marL="285750" indent="-285750">
              <a:buFont typeface="Arial" panose="020B0604020202020204" pitchFamily="34" charset="0"/>
              <a:buChar char="•"/>
            </a:pPr>
            <a:r>
              <a:rPr lang="sv-SE" sz="1400"/>
              <a:t>Språklig mångfald påverkar alla läroplansområden.</a:t>
            </a:r>
          </a:p>
          <a:p>
            <a:pPr marL="285750" indent="-285750">
              <a:buFont typeface="Arial" panose="020B0604020202020204" pitchFamily="34" charset="0"/>
              <a:buChar char="•"/>
            </a:pPr>
            <a:r>
              <a:rPr lang="sv-SE" sz="1400"/>
              <a:t>Svårigheter att inkludera nya barn utan att tappa riktning.</a:t>
            </a:r>
          </a:p>
          <a:p>
            <a:pPr marL="285750" indent="-285750">
              <a:buFont typeface="Arial" panose="020B0604020202020204" pitchFamily="34" charset="0"/>
              <a:buChar char="•"/>
            </a:pPr>
            <a:r>
              <a:rPr lang="sv-SE" sz="1400"/>
              <a:t>Åldersspridning i grupper gör det svårt att möta alla barns behov.</a:t>
            </a:r>
          </a:p>
        </p:txBody>
      </p:sp>
      <p:sp>
        <p:nvSpPr>
          <p:cNvPr id="6" name="textruta 5">
            <a:extLst>
              <a:ext uri="{FF2B5EF4-FFF2-40B4-BE49-F238E27FC236}">
                <a16:creationId xmlns:a16="http://schemas.microsoft.com/office/drawing/2014/main" id="{7D2BE781-0196-5C74-388F-8BA3F2599B21}"/>
              </a:ext>
            </a:extLst>
          </p:cNvPr>
          <p:cNvSpPr txBox="1"/>
          <p:nvPr/>
        </p:nvSpPr>
        <p:spPr>
          <a:xfrm>
            <a:off x="729813" y="1862962"/>
            <a:ext cx="5444748" cy="1566038"/>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ts val="2100"/>
              </a:lnSpc>
              <a:spcBef>
                <a:spcPts val="975"/>
              </a:spcBef>
              <a:spcAft>
                <a:spcPts val="225"/>
              </a:spcAft>
              <a:buClrTx/>
              <a:buSzTx/>
              <a:buFontTx/>
              <a:buNone/>
              <a:tabLst/>
              <a:defRPr/>
            </a:pPr>
            <a:r>
              <a:rPr kumimoji="0" lang="sv-SE" sz="1400" b="1" i="0" u="none" strike="noStrike" kern="1200" cap="none" spc="0" normalizeH="0" baseline="0" noProof="0">
                <a:ln>
                  <a:noFill/>
                </a:ln>
                <a:solidFill>
                  <a:srgbClr val="424242"/>
                </a:solidFill>
                <a:effectLst/>
                <a:uLnTx/>
                <a:uFillTx/>
                <a:latin typeface="Source Sans Pro"/>
                <a:ea typeface="+mn-ea"/>
                <a:cs typeface="+mn-cs"/>
              </a:rPr>
              <a:t>Pedagogisk samsyn</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424242"/>
                </a:solidFill>
                <a:effectLst/>
                <a:uLnTx/>
                <a:uFillTx/>
                <a:latin typeface="Source Sans Pro"/>
                <a:ea typeface="+mn-ea"/>
                <a:cs typeface="+mn-cs"/>
              </a:rPr>
              <a:t>Svårigheter att omsätta teori till praktik.</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424242"/>
                </a:solidFill>
                <a:effectLst/>
                <a:uLnTx/>
                <a:uFillTx/>
                <a:latin typeface="Source Sans Pro"/>
                <a:ea typeface="+mn-ea"/>
                <a:cs typeface="+mn-cs"/>
              </a:rPr>
              <a:t>Bristande samsyn kring pedagogiska förhållningssätt och barnsyn.</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424242"/>
                </a:solidFill>
                <a:effectLst/>
                <a:uLnTx/>
                <a:uFillTx/>
                <a:latin typeface="Source Sans Pro"/>
                <a:ea typeface="+mn-ea"/>
                <a:cs typeface="+mn-cs"/>
              </a:rPr>
              <a:t>Förskollärares utmaningar i att leda arbetslag och skapa samsyn.</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sv-SE" sz="1400" b="0" i="0" u="none" strike="noStrike" kern="1200" cap="none" spc="0" normalizeH="0" baseline="0" noProof="0">
              <a:ln>
                <a:noFill/>
              </a:ln>
              <a:solidFill>
                <a:srgbClr val="424242"/>
              </a:solidFill>
              <a:effectLst/>
              <a:uLnTx/>
              <a:uFillTx/>
              <a:latin typeface="Segoe Sans"/>
              <a:ea typeface="+mn-ea"/>
              <a:cs typeface="+mn-cs"/>
            </a:endParaRPr>
          </a:p>
        </p:txBody>
      </p:sp>
      <p:sp>
        <p:nvSpPr>
          <p:cNvPr id="8" name="textruta 7">
            <a:extLst>
              <a:ext uri="{FF2B5EF4-FFF2-40B4-BE49-F238E27FC236}">
                <a16:creationId xmlns:a16="http://schemas.microsoft.com/office/drawing/2014/main" id="{66C75E25-060F-9B8D-8586-F8FC2ECF0D0A}"/>
              </a:ext>
            </a:extLst>
          </p:cNvPr>
          <p:cNvSpPr txBox="1"/>
          <p:nvPr/>
        </p:nvSpPr>
        <p:spPr>
          <a:xfrm>
            <a:off x="6318686" y="3703179"/>
            <a:ext cx="5444748" cy="268791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ts val="2100"/>
              </a:lnSpc>
              <a:spcBef>
                <a:spcPts val="975"/>
              </a:spcBef>
              <a:spcAft>
                <a:spcPts val="225"/>
              </a:spcAft>
              <a:buClrTx/>
              <a:buSzTx/>
              <a:buFontTx/>
              <a:buNone/>
              <a:tabLst/>
              <a:defRPr/>
            </a:pPr>
            <a:r>
              <a:rPr kumimoji="0" lang="sv-SE" sz="1400" b="1" i="0" u="none" strike="noStrike" kern="1200" cap="none" spc="0" normalizeH="0" baseline="0" noProof="0">
                <a:ln>
                  <a:noFill/>
                </a:ln>
                <a:solidFill>
                  <a:srgbClr val="424242"/>
                </a:solidFill>
                <a:effectLst/>
                <a:uLnTx/>
                <a:uFillTx/>
                <a:latin typeface="Source Sans Pro"/>
                <a:ea typeface="+mn-ea"/>
                <a:cs typeface="+mn-cs"/>
              </a:rPr>
              <a:t>Tid, resurser och organisation</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424242"/>
                </a:solidFill>
                <a:effectLst/>
                <a:uLnTx/>
                <a:uFillTx/>
                <a:latin typeface="Source Sans Pro"/>
                <a:ea typeface="+mn-ea"/>
                <a:cs typeface="+mn-cs"/>
              </a:rPr>
              <a:t>Tidsbrist för planering, reflektion och kollegialt lärande.</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424242"/>
                </a:solidFill>
                <a:effectLst/>
                <a:uLnTx/>
                <a:uFillTx/>
                <a:latin typeface="Source Sans Pro"/>
                <a:ea typeface="+mn-ea"/>
                <a:cs typeface="+mn-cs"/>
              </a:rPr>
              <a:t>Hög personalfrånvaro och brist på vikarier påverkar kontinuitet.</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424242"/>
                </a:solidFill>
                <a:effectLst/>
                <a:uLnTx/>
                <a:uFillTx/>
                <a:latin typeface="Source Sans Pro"/>
                <a:ea typeface="+mn-ea"/>
                <a:cs typeface="+mn-cs"/>
              </a:rPr>
              <a:t>Dokumentation upplevs som tidskrävande och belastande.</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424242"/>
                </a:solidFill>
                <a:effectLst/>
                <a:uLnTx/>
                <a:uFillTx/>
                <a:latin typeface="Source Sans Pro"/>
                <a:ea typeface="+mn-ea"/>
                <a:cs typeface="+mn-cs"/>
              </a:rPr>
              <a:t>Lokaler och lärmiljöer är ibland otillräckliga eller svåranpassade.</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sv-SE" sz="1400" b="0" i="0" u="none" strike="noStrike" kern="1200" cap="none" spc="0" normalizeH="0" baseline="0" noProof="0">
              <a:ln>
                <a:noFill/>
              </a:ln>
              <a:solidFill>
                <a:srgbClr val="424242"/>
              </a:solidFill>
              <a:effectLst/>
              <a:uLnTx/>
              <a:uFillTx/>
              <a:latin typeface="Source Sans Pro"/>
              <a:ea typeface="+mn-ea"/>
              <a:cs typeface="+mn-cs"/>
            </a:endParaRP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sv-SE" sz="1400" b="0" i="0" u="none" strike="noStrike" kern="1200" cap="none" spc="0" normalizeH="0" baseline="0" noProof="0">
              <a:ln>
                <a:noFill/>
              </a:ln>
              <a:solidFill>
                <a:srgbClr val="424242"/>
              </a:solidFill>
              <a:effectLst/>
              <a:uLnTx/>
              <a:uFillTx/>
              <a:latin typeface="Source Sans Pro"/>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sv-SE" sz="1400" b="0" i="0" u="none" strike="noStrike" kern="1200" cap="none" spc="0" normalizeH="0" baseline="0" noProof="0">
              <a:ln>
                <a:noFill/>
              </a:ln>
              <a:solidFill>
                <a:srgbClr val="424242"/>
              </a:solidFill>
              <a:effectLst/>
              <a:uLnTx/>
              <a:uFillTx/>
              <a:latin typeface="Source Sans Pro"/>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sv-SE" sz="1400" b="0" i="0" u="none" strike="noStrike" kern="1200" cap="none" spc="0" normalizeH="0" baseline="0" noProof="0">
              <a:ln>
                <a:noFill/>
              </a:ln>
              <a:solidFill>
                <a:srgbClr val="424242"/>
              </a:solidFill>
              <a:effectLst/>
              <a:uLnTx/>
              <a:uFillTx/>
              <a:latin typeface="Segoe Sans"/>
              <a:ea typeface="+mn-ea"/>
              <a:cs typeface="+mn-cs"/>
            </a:endParaRPr>
          </a:p>
        </p:txBody>
      </p:sp>
      <p:sp>
        <p:nvSpPr>
          <p:cNvPr id="4" name="textruta 3">
            <a:extLst>
              <a:ext uri="{FF2B5EF4-FFF2-40B4-BE49-F238E27FC236}">
                <a16:creationId xmlns:a16="http://schemas.microsoft.com/office/drawing/2014/main" id="{442145A2-1222-C3EE-27F7-8466877BC346}"/>
              </a:ext>
            </a:extLst>
          </p:cNvPr>
          <p:cNvSpPr txBox="1"/>
          <p:nvPr/>
        </p:nvSpPr>
        <p:spPr>
          <a:xfrm>
            <a:off x="6318686" y="1852076"/>
            <a:ext cx="5444749" cy="1600438"/>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prstClr val="black"/>
                </a:solidFill>
                <a:effectLst/>
                <a:uLnTx/>
                <a:uFillTx/>
                <a:latin typeface="Source Sans Pro"/>
                <a:ea typeface="+mn-ea"/>
                <a:cs typeface="+mn-cs"/>
              </a:rPr>
              <a:t>Systematiskt kvalitetsarbete och dokumentation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1" i="0" u="none" strike="noStrike" kern="1200" cap="none" spc="0" normalizeH="0" baseline="0" noProof="0">
              <a:ln>
                <a:noFill/>
              </a:ln>
              <a:solidFill>
                <a:prstClr val="black"/>
              </a:solidFill>
              <a:effectLst/>
              <a:uLnTx/>
              <a:uFillTx/>
              <a:latin typeface="Source Sans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Source Sans Pro"/>
                <a:ea typeface="+mn-ea"/>
                <a:cs typeface="+mn-cs"/>
              </a:rPr>
              <a:t>Svårigheter att fånga alla delar av läroplanen systematiskt.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400" b="0" i="0" u="none" strike="noStrike" kern="1200" cap="none" spc="0" normalizeH="0" baseline="0" noProof="0">
              <a:ln>
                <a:noFill/>
              </a:ln>
              <a:solidFill>
                <a:prstClr val="black"/>
              </a:solidFill>
              <a:effectLst/>
              <a:uLnTx/>
              <a:uFillTx/>
              <a:latin typeface="Source Sans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Source Sans Pro"/>
                <a:ea typeface="+mn-ea"/>
                <a:cs typeface="+mn-cs"/>
              </a:rPr>
              <a:t>Behov av tydligare mål, uppföljning och analys.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400" b="0" i="0" u="none" strike="noStrike" kern="1200" cap="none" spc="0" normalizeH="0" baseline="0" noProof="0">
              <a:ln>
                <a:noFill/>
              </a:ln>
              <a:solidFill>
                <a:prstClr val="black"/>
              </a:solidFill>
              <a:effectLst/>
              <a:uLnTx/>
              <a:uFillTx/>
              <a:latin typeface="Source Sans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Source Sans Pro"/>
                <a:ea typeface="+mn-ea"/>
                <a:cs typeface="+mn-cs"/>
              </a:rPr>
              <a:t>Dokumentation saknar ofta djup och koppling till barns utveckling.</a:t>
            </a:r>
          </a:p>
        </p:txBody>
      </p:sp>
    </p:spTree>
    <p:extLst>
      <p:ext uri="{BB962C8B-B14F-4D97-AF65-F5344CB8AC3E}">
        <p14:creationId xmlns:p14="http://schemas.microsoft.com/office/powerpoint/2010/main" val="19038042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53763B2F-6C03-12B9-715F-0F136A70A534}"/>
              </a:ext>
            </a:extLst>
          </p:cNvPr>
          <p:cNvSpPr>
            <a:spLocks noGrp="1"/>
          </p:cNvSpPr>
          <p:nvPr>
            <p:ph type="sldNum" sz="quarter" idx="12"/>
          </p:nvPr>
        </p:nvSpPr>
        <p:spPr/>
        <p:txBody>
          <a:bodyPr/>
          <a:lstStyle/>
          <a:p>
            <a:fld id="{D02B33C2-54EE-4A44-9B78-6F01870CE737}" type="slidenum">
              <a:rPr lang="sv-SE" smtClean="0"/>
              <a:pPr/>
              <a:t>77</a:t>
            </a:fld>
            <a:endParaRPr lang="sv-SE"/>
          </a:p>
        </p:txBody>
      </p:sp>
      <p:sp>
        <p:nvSpPr>
          <p:cNvPr id="3" name="Rubrik 2">
            <a:extLst>
              <a:ext uri="{FF2B5EF4-FFF2-40B4-BE49-F238E27FC236}">
                <a16:creationId xmlns:a16="http://schemas.microsoft.com/office/drawing/2014/main" id="{6F2FCCC1-A561-1103-922E-84A90525584A}"/>
              </a:ext>
            </a:extLst>
          </p:cNvPr>
          <p:cNvSpPr>
            <a:spLocks noGrp="1"/>
          </p:cNvSpPr>
          <p:nvPr>
            <p:ph type="ctrTitle"/>
          </p:nvPr>
        </p:nvSpPr>
        <p:spPr/>
        <p:txBody>
          <a:bodyPr/>
          <a:lstStyle/>
          <a:p>
            <a:r>
              <a:rPr lang="sv-SE"/>
              <a:t>Nästa stormöte </a:t>
            </a:r>
          </a:p>
        </p:txBody>
      </p:sp>
      <p:sp>
        <p:nvSpPr>
          <p:cNvPr id="4" name="Platshållare för text 3">
            <a:extLst>
              <a:ext uri="{FF2B5EF4-FFF2-40B4-BE49-F238E27FC236}">
                <a16:creationId xmlns:a16="http://schemas.microsoft.com/office/drawing/2014/main" id="{9FFF7589-ACA8-B1A9-9560-77FCE3594D0E}"/>
              </a:ext>
            </a:extLst>
          </p:cNvPr>
          <p:cNvSpPr>
            <a:spLocks noGrp="1"/>
          </p:cNvSpPr>
          <p:nvPr>
            <p:ph type="body" sz="quarter" idx="13"/>
          </p:nvPr>
        </p:nvSpPr>
        <p:spPr/>
        <p:txBody>
          <a:bodyPr/>
          <a:lstStyle/>
          <a:p>
            <a:r>
              <a:rPr lang="sv-SE"/>
              <a:t>Digitalt</a:t>
            </a:r>
          </a:p>
          <a:p>
            <a:r>
              <a:rPr lang="sv-SE"/>
              <a:t>20 november 15.30-16.30</a:t>
            </a:r>
          </a:p>
        </p:txBody>
      </p:sp>
    </p:spTree>
    <p:extLst>
      <p:ext uri="{BB962C8B-B14F-4D97-AF65-F5344CB8AC3E}">
        <p14:creationId xmlns:p14="http://schemas.microsoft.com/office/powerpoint/2010/main" val="2330159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179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C2492-E120-A314-243F-CC749D29C668}"/>
            </a:ext>
          </a:extLst>
        </p:cNvPr>
        <p:cNvGrpSpPr/>
        <p:nvPr/>
      </p:nvGrpSpPr>
      <p:grpSpPr>
        <a:xfrm>
          <a:off x="0" y="0"/>
          <a:ext cx="0" cy="0"/>
          <a:chOff x="0" y="0"/>
          <a:chExt cx="0" cy="0"/>
        </a:xfrm>
      </p:grpSpPr>
      <p:sp>
        <p:nvSpPr>
          <p:cNvPr id="11" name="Title 2">
            <a:extLst>
              <a:ext uri="{FF2B5EF4-FFF2-40B4-BE49-F238E27FC236}">
                <a16:creationId xmlns:a16="http://schemas.microsoft.com/office/drawing/2014/main" id="{519055AE-559C-386A-63E3-5E8327B4B07E}"/>
              </a:ext>
            </a:extLst>
          </p:cNvPr>
          <p:cNvSpPr>
            <a:spLocks noGrp="1"/>
          </p:cNvSpPr>
          <p:nvPr>
            <p:ph type="title"/>
          </p:nvPr>
        </p:nvSpPr>
        <p:spPr>
          <a:xfrm>
            <a:off x="838200" y="995680"/>
            <a:ext cx="7108371" cy="648064"/>
          </a:xfrm>
        </p:spPr>
        <p:txBody>
          <a:bodyPr anchor="b">
            <a:normAutofit/>
          </a:bodyPr>
          <a:lstStyle/>
          <a:p>
            <a:r>
              <a:rPr lang="sv-SE" noProof="0"/>
              <a:t>Varför </a:t>
            </a:r>
            <a:r>
              <a:rPr lang="sv-SE" noProof="0" err="1"/>
              <a:t>Triple</a:t>
            </a:r>
            <a:r>
              <a:rPr lang="sv-SE" noProof="0"/>
              <a:t> P?</a:t>
            </a:r>
          </a:p>
        </p:txBody>
      </p:sp>
      <p:sp>
        <p:nvSpPr>
          <p:cNvPr id="13" name="Content Placeholder 3">
            <a:extLst>
              <a:ext uri="{FF2B5EF4-FFF2-40B4-BE49-F238E27FC236}">
                <a16:creationId xmlns:a16="http://schemas.microsoft.com/office/drawing/2014/main" id="{EA9E341E-F5F3-BA78-A6CA-6DFC1DA40F58}"/>
              </a:ext>
            </a:extLst>
          </p:cNvPr>
          <p:cNvSpPr>
            <a:spLocks noGrp="1"/>
          </p:cNvSpPr>
          <p:nvPr>
            <p:ph idx="1"/>
          </p:nvPr>
        </p:nvSpPr>
        <p:spPr>
          <a:xfrm>
            <a:off x="252880" y="1319712"/>
            <a:ext cx="8085577" cy="5146402"/>
          </a:xfrm>
        </p:spPr>
        <p:txBody>
          <a:bodyPr>
            <a:noAutofit/>
          </a:bodyPr>
          <a:lstStyle/>
          <a:p>
            <a:pPr>
              <a:spcAft>
                <a:spcPts val="800"/>
              </a:spcAft>
            </a:pPr>
            <a:endParaRPr lang="sv-SE" sz="1800" noProof="0"/>
          </a:p>
          <a:p>
            <a:pPr marL="285750" indent="-285750">
              <a:spcAft>
                <a:spcPts val="800"/>
              </a:spcAft>
              <a:buFont typeface="Arial" panose="020B0604020202020204" pitchFamily="34" charset="0"/>
              <a:buChar char="•"/>
            </a:pPr>
            <a:r>
              <a:rPr lang="sv-SE" sz="1800" noProof="0"/>
              <a:t>Forskning visar att </a:t>
            </a:r>
            <a:r>
              <a:rPr lang="sv-SE" sz="1800" b="1" noProof="0"/>
              <a:t>t</a:t>
            </a:r>
            <a:r>
              <a:rPr lang="sv-SE" sz="1800" b="1" noProof="0">
                <a:effectLst/>
              </a:rPr>
              <a:t>idiga insatser före skolålder </a:t>
            </a:r>
            <a:r>
              <a:rPr lang="sv-SE" sz="1800" noProof="0"/>
              <a:t> är en stark skyddsfaktor</a:t>
            </a:r>
            <a:r>
              <a:rPr lang="sv-SE" sz="1800" noProof="0">
                <a:effectLst/>
              </a:rPr>
              <a:t> för barns utveckling </a:t>
            </a:r>
            <a:r>
              <a:rPr lang="sv-SE" sz="1800" noProof="0"/>
              <a:t>och</a:t>
            </a:r>
            <a:r>
              <a:rPr lang="sv-SE" sz="1800" noProof="0">
                <a:effectLst/>
              </a:rPr>
              <a:t> psykiska hälsa. </a:t>
            </a:r>
          </a:p>
          <a:p>
            <a:pPr marL="285750" indent="-285750">
              <a:spcAft>
                <a:spcPts val="800"/>
              </a:spcAft>
              <a:buFont typeface="Arial" panose="020B0604020202020204" pitchFamily="34" charset="0"/>
              <a:buChar char="•"/>
            </a:pPr>
            <a:r>
              <a:rPr lang="sv-SE" sz="1800" noProof="0" err="1">
                <a:effectLst/>
              </a:rPr>
              <a:t>Triple</a:t>
            </a:r>
            <a:r>
              <a:rPr lang="sv-SE" sz="1800" noProof="0">
                <a:effectLst/>
              </a:rPr>
              <a:t> P är </a:t>
            </a:r>
            <a:r>
              <a:rPr lang="sv-SE" sz="1800" noProof="0"/>
              <a:t>det </a:t>
            </a:r>
            <a:r>
              <a:rPr lang="sv-SE" sz="1800" b="1" noProof="0"/>
              <a:t>mest</a:t>
            </a:r>
            <a:r>
              <a:rPr lang="sv-SE" sz="1800" b="1" noProof="0">
                <a:effectLst/>
              </a:rPr>
              <a:t> evidensbaserade föräldrastödsprogram </a:t>
            </a:r>
            <a:r>
              <a:rPr lang="sv-SE" sz="1800" noProof="0">
                <a:effectLst/>
              </a:rPr>
              <a:t>som finns internationellt.</a:t>
            </a:r>
            <a:endParaRPr lang="sv-SE" sz="1800" noProof="0"/>
          </a:p>
          <a:p>
            <a:pPr marL="285750" indent="-285750">
              <a:spcAft>
                <a:spcPts val="800"/>
              </a:spcAft>
              <a:buFont typeface="Arial" panose="020B0604020202020204" pitchFamily="34" charset="0"/>
              <a:buChar char="•"/>
            </a:pPr>
            <a:r>
              <a:rPr lang="sv-SE" sz="1800" noProof="0"/>
              <a:t>Ett</a:t>
            </a:r>
            <a:r>
              <a:rPr lang="sv-SE" sz="1800" noProof="0">
                <a:effectLst/>
              </a:rPr>
              <a:t> översatt och </a:t>
            </a:r>
            <a:r>
              <a:rPr lang="sv-SE" sz="1800" b="1" noProof="0">
                <a:effectLst/>
              </a:rPr>
              <a:t>kulturanpassat</a:t>
            </a:r>
            <a:r>
              <a:rPr lang="sv-SE" sz="1800" noProof="0">
                <a:effectLst/>
              </a:rPr>
              <a:t> program från Australien som stämmer överens med </a:t>
            </a:r>
            <a:r>
              <a:rPr lang="sv-SE" sz="1800" noProof="0"/>
              <a:t>svensk</a:t>
            </a:r>
            <a:r>
              <a:rPr lang="sv-SE" sz="1800" noProof="0">
                <a:effectLst/>
              </a:rPr>
              <a:t> barnsyn, barnrätt och lagar som barnkonventionen som numera är svensk lagstiftning. (Vi som erfarna </a:t>
            </a:r>
            <a:r>
              <a:rPr lang="sv-SE" sz="1800" noProof="0"/>
              <a:t>f</a:t>
            </a:r>
            <a:r>
              <a:rPr lang="sv-SE" sz="1800" noProof="0">
                <a:effectLst/>
              </a:rPr>
              <a:t>örskollärare tycker även det matchar med </a:t>
            </a:r>
            <a:r>
              <a:rPr lang="sv-SE" sz="1800" noProof="0"/>
              <a:t>förskolans läroplan</a:t>
            </a:r>
            <a:r>
              <a:rPr lang="sv-SE" sz="1800" noProof="0">
                <a:effectLst/>
              </a:rPr>
              <a:t>).</a:t>
            </a:r>
          </a:p>
          <a:p>
            <a:pPr marL="285750" indent="-285750">
              <a:spcAft>
                <a:spcPts val="800"/>
              </a:spcAft>
              <a:buFont typeface="Arial" panose="020B0604020202020204" pitchFamily="34" charset="0"/>
              <a:buChar char="•"/>
            </a:pPr>
            <a:r>
              <a:rPr lang="sv-SE" sz="1800" noProof="0">
                <a:effectLst/>
              </a:rPr>
              <a:t>Vi erbjuder </a:t>
            </a:r>
            <a:r>
              <a:rPr lang="sv-SE" sz="1800" b="1" noProof="0">
                <a:effectLst/>
              </a:rPr>
              <a:t>tolk </a:t>
            </a:r>
            <a:r>
              <a:rPr lang="sv-SE" sz="1800" noProof="0">
                <a:effectLst/>
              </a:rPr>
              <a:t>I alla nivåer där det behövs!</a:t>
            </a:r>
          </a:p>
          <a:p>
            <a:pPr marL="285750" indent="-285750">
              <a:spcAft>
                <a:spcPts val="800"/>
              </a:spcAft>
              <a:buFont typeface="Arial" panose="020B0604020202020204" pitchFamily="34" charset="0"/>
              <a:buChar char="•"/>
            </a:pPr>
            <a:r>
              <a:rPr lang="sv-SE" sz="1800" b="1" noProof="0"/>
              <a:t>Barnvakterna </a:t>
            </a:r>
            <a:r>
              <a:rPr lang="sv-SE" sz="1800" noProof="0"/>
              <a:t>gör det möjligt för fler föräldrar att delta!</a:t>
            </a:r>
          </a:p>
          <a:p>
            <a:pPr marL="285750" indent="-285750">
              <a:spcAft>
                <a:spcPts val="800"/>
              </a:spcAft>
              <a:buFont typeface="Arial" panose="020B0604020202020204" pitchFamily="34" charset="0"/>
              <a:buChar char="•"/>
            </a:pPr>
            <a:r>
              <a:rPr lang="sv-SE" sz="1800" noProof="0"/>
              <a:t>Ett jämförelsevis </a:t>
            </a:r>
            <a:r>
              <a:rPr lang="sv-SE" sz="1800" b="1" noProof="0"/>
              <a:t>tidseffektivt</a:t>
            </a:r>
            <a:r>
              <a:rPr lang="sv-SE" sz="1800" noProof="0"/>
              <a:t> föräldrastödsprogram.</a:t>
            </a:r>
          </a:p>
          <a:p>
            <a:pPr marL="285750" indent="-285750">
              <a:spcAft>
                <a:spcPts val="800"/>
              </a:spcAft>
              <a:buFont typeface="Arial" panose="020B0604020202020204" pitchFamily="34" charset="0"/>
              <a:buChar char="•"/>
            </a:pPr>
            <a:r>
              <a:rPr lang="sv-SE" sz="1800" noProof="0"/>
              <a:t>Ett </a:t>
            </a:r>
            <a:r>
              <a:rPr lang="sv-SE" sz="1800" b="1" noProof="0" err="1"/>
              <a:t>universiellt</a:t>
            </a:r>
            <a:r>
              <a:rPr lang="sv-SE" sz="1800" b="1" noProof="0"/>
              <a:t> stöd </a:t>
            </a:r>
            <a:r>
              <a:rPr lang="sv-SE" sz="1800" noProof="0"/>
              <a:t>med möjlighet till </a:t>
            </a:r>
            <a:r>
              <a:rPr lang="sv-SE" sz="1800" b="1" noProof="0"/>
              <a:t>indikerat och riktat stöd </a:t>
            </a:r>
            <a:r>
              <a:rPr lang="sv-SE" sz="1800" noProof="0"/>
              <a:t>vid behov.</a:t>
            </a:r>
          </a:p>
        </p:txBody>
      </p:sp>
      <p:sp>
        <p:nvSpPr>
          <p:cNvPr id="18" name="Slide Number Placeholder 3">
            <a:extLst>
              <a:ext uri="{FF2B5EF4-FFF2-40B4-BE49-F238E27FC236}">
                <a16:creationId xmlns:a16="http://schemas.microsoft.com/office/drawing/2014/main" id="{4C29E27A-68BA-F256-5070-F0DDF3D3C34B}"/>
              </a:ext>
            </a:extLst>
          </p:cNvPr>
          <p:cNvSpPr>
            <a:spLocks noGrp="1"/>
          </p:cNvSpPr>
          <p:nvPr>
            <p:ph type="sldNum" sz="quarter" idx="12"/>
          </p:nvPr>
        </p:nvSpPr>
        <p:spPr>
          <a:xfrm>
            <a:off x="9160727"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
        <p:nvSpPr>
          <p:cNvPr id="4" name="Platshållare för bildnummer 3" hidden="1">
            <a:extLst>
              <a:ext uri="{FF2B5EF4-FFF2-40B4-BE49-F238E27FC236}">
                <a16:creationId xmlns:a16="http://schemas.microsoft.com/office/drawing/2014/main" id="{937C3813-2516-0910-C91C-60BE5551274F}"/>
              </a:ext>
            </a:extLst>
          </p:cNvPr>
          <p:cNvSpPr>
            <a:spLocks noGrp="1"/>
          </p:cNvSpPr>
          <p:nvPr>
            <p:ph type="sldNum" sz="quarter" idx="4294967295"/>
          </p:nvPr>
        </p:nvSpPr>
        <p:spPr>
          <a:xfrm>
            <a:off x="9160727"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pic>
        <p:nvPicPr>
          <p:cNvPr id="5" name="Picture 5">
            <a:extLst>
              <a:ext uri="{FF2B5EF4-FFF2-40B4-BE49-F238E27FC236}">
                <a16:creationId xmlns:a16="http://schemas.microsoft.com/office/drawing/2014/main" id="{503F3908-1083-5ACE-512A-5E28D2094260}"/>
              </a:ext>
            </a:extLst>
          </p:cNvPr>
          <p:cNvPicPr>
            <a:picLocks noChangeAspect="1"/>
          </p:cNvPicPr>
          <p:nvPr/>
        </p:nvPicPr>
        <p:blipFill>
          <a:blip r:embed="rId2" cstate="print">
            <a:extLst>
              <a:ext uri="{28A0092B-C50C-407E-A947-70E740481C1C}">
                <a14:useLocalDpi xmlns:a14="http://schemas.microsoft.com/office/drawing/2010/main"/>
              </a:ext>
            </a:extLst>
          </a:blip>
          <a:srcRect r="2" b="10278"/>
          <a:stretch/>
        </p:blipFill>
        <p:spPr bwMode="auto">
          <a:xfrm>
            <a:off x="8495875" y="1445042"/>
            <a:ext cx="1329703" cy="2524995"/>
          </a:xfrm>
          <a:prstGeom prst="rect">
            <a:avLst/>
          </a:prstGeom>
          <a:noFill/>
        </p:spPr>
      </p:pic>
      <p:pic>
        <p:nvPicPr>
          <p:cNvPr id="6" name="Picture 4">
            <a:extLst>
              <a:ext uri="{FF2B5EF4-FFF2-40B4-BE49-F238E27FC236}">
                <a16:creationId xmlns:a16="http://schemas.microsoft.com/office/drawing/2014/main" id="{0D28BEE2-D204-BD64-A5CC-E96804ABD0F0}"/>
              </a:ext>
            </a:extLst>
          </p:cNvPr>
          <p:cNvPicPr>
            <a:picLocks noChangeAspect="1"/>
          </p:cNvPicPr>
          <p:nvPr/>
        </p:nvPicPr>
        <p:blipFill>
          <a:blip r:embed="rId3" cstate="print">
            <a:extLst>
              <a:ext uri="{28A0092B-C50C-407E-A947-70E740481C1C}">
                <a14:useLocalDpi xmlns:a14="http://schemas.microsoft.com/office/drawing/2010/main"/>
              </a:ext>
            </a:extLst>
          </a:blip>
          <a:srcRect r="14800"/>
          <a:stretch/>
        </p:blipFill>
        <p:spPr bwMode="auto">
          <a:xfrm>
            <a:off x="9603648" y="2415681"/>
            <a:ext cx="1857358" cy="3446639"/>
          </a:xfrm>
          <a:prstGeom prst="rect">
            <a:avLst/>
          </a:prstGeom>
          <a:noFill/>
        </p:spPr>
      </p:pic>
    </p:spTree>
    <p:extLst>
      <p:ext uri="{BB962C8B-B14F-4D97-AF65-F5344CB8AC3E}">
        <p14:creationId xmlns:p14="http://schemas.microsoft.com/office/powerpoint/2010/main" val="543506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8E08F-97DA-C161-2FC3-70BF17F6B7CE}"/>
            </a:ext>
          </a:extLst>
        </p:cNvPr>
        <p:cNvGrpSpPr/>
        <p:nvPr/>
      </p:nvGrpSpPr>
      <p:grpSpPr>
        <a:xfrm>
          <a:off x="0" y="0"/>
          <a:ext cx="0" cy="0"/>
          <a:chOff x="0" y="0"/>
          <a:chExt cx="0" cy="0"/>
        </a:xfrm>
      </p:grpSpPr>
      <p:pic>
        <p:nvPicPr>
          <p:cNvPr id="15" name="Platshållare för bild 14">
            <a:extLst>
              <a:ext uri="{FF2B5EF4-FFF2-40B4-BE49-F238E27FC236}">
                <a16:creationId xmlns:a16="http://schemas.microsoft.com/office/drawing/2014/main" id="{E80D69D9-7AE9-7ACC-28B1-9F9B48E5F985}"/>
              </a:ext>
            </a:extLst>
          </p:cNvPr>
          <p:cNvPicPr>
            <a:picLocks noGrp="1" noChangeAspect="1"/>
          </p:cNvPicPr>
          <p:nvPr>
            <p:ph sz="quarter" idx="14"/>
          </p:nvPr>
        </p:nvPicPr>
        <p:blipFill>
          <a:blip r:embed="rId2"/>
          <a:stretch/>
        </p:blipFill>
        <p:spPr>
          <a:xfrm>
            <a:off x="1009110" y="951470"/>
            <a:ext cx="8825216" cy="5268577"/>
          </a:xfrm>
          <a:noFill/>
        </p:spPr>
      </p:pic>
      <p:sp>
        <p:nvSpPr>
          <p:cNvPr id="4" name="Platshållare för bildnummer 3" hidden="1">
            <a:extLst>
              <a:ext uri="{FF2B5EF4-FFF2-40B4-BE49-F238E27FC236}">
                <a16:creationId xmlns:a16="http://schemas.microsoft.com/office/drawing/2014/main" id="{2715A800-D21C-3EA6-3E99-464B0BB25497}"/>
              </a:ext>
            </a:extLst>
          </p:cNvPr>
          <p:cNvSpPr>
            <a:spLocks noGrp="1"/>
          </p:cNvSpPr>
          <p:nvPr>
            <p:ph type="sldNum" sz="quarter" idx="4294967295"/>
          </p:nvPr>
        </p:nvSpPr>
        <p:spPr>
          <a:xfrm>
            <a:off x="9160727"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2B33C2-54EE-4A44-9B78-6F01870CE737}" type="slidenum">
              <a:rPr kumimoji="0" lang="sv-SE" sz="1200" b="0" i="0" u="none" strike="noStrike" kern="1200" cap="none" spc="0" normalizeH="0" baseline="0" noProof="0" smtClean="0">
                <a:ln>
                  <a:noFill/>
                </a:ln>
                <a:solidFill>
                  <a:prstClr val="black">
                    <a:tint val="75000"/>
                  </a:prst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sv-SE" sz="1200" b="0" i="0" u="none" strike="noStrike" kern="1200" cap="none" spc="0" normalizeH="0" baseline="0" noProof="0">
              <a:ln>
                <a:noFill/>
              </a:ln>
              <a:solidFill>
                <a:prstClr val="black">
                  <a:tint val="75000"/>
                </a:prstClr>
              </a:solidFill>
              <a:effectLst/>
              <a:uLnTx/>
              <a:uFillTx/>
              <a:latin typeface="Source Sans Pro"/>
              <a:ea typeface="+mn-ea"/>
              <a:cs typeface="+mn-cs"/>
            </a:endParaRPr>
          </a:p>
        </p:txBody>
      </p:sp>
    </p:spTree>
    <p:extLst>
      <p:ext uri="{BB962C8B-B14F-4D97-AF65-F5344CB8AC3E}">
        <p14:creationId xmlns:p14="http://schemas.microsoft.com/office/powerpoint/2010/main" val="42932213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10.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1.xml><?xml version="1.0" encoding="utf-8"?>
<p:tagLst xmlns:a="http://schemas.openxmlformats.org/drawingml/2006/main" xmlns:r="http://schemas.openxmlformats.org/officeDocument/2006/relationships" xmlns:p="http://schemas.openxmlformats.org/presentationml/2006/main">
  <p:tag name="TEXTCOLOR" val="16777215"/>
</p:tagLst>
</file>

<file path=ppt/tags/tag12.xml><?xml version="1.0" encoding="utf-8"?>
<p:tagLst xmlns:a="http://schemas.openxmlformats.org/drawingml/2006/main" xmlns:r="http://schemas.openxmlformats.org/officeDocument/2006/relationships" xmlns:p="http://schemas.openxmlformats.org/presentationml/2006/main">
  <p:tag name="TEXTCOLOR" val="0"/>
</p:tagLst>
</file>

<file path=ppt/tags/tag13.xml><?xml version="1.0" encoding="utf-8"?>
<p:tagLst xmlns:a="http://schemas.openxmlformats.org/drawingml/2006/main" xmlns:r="http://schemas.openxmlformats.org/officeDocument/2006/relationships" xmlns:p="http://schemas.openxmlformats.org/presentationml/2006/main">
  <p:tag name="TEXTCOLOR" val="16777215"/>
</p:tagLst>
</file>

<file path=ppt/tags/tag14.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4.xml><?xml version="1.0" encoding="utf-8"?>
<p:tagLst xmlns:a="http://schemas.openxmlformats.org/drawingml/2006/main" xmlns:r="http://schemas.openxmlformats.org/officeDocument/2006/relationships" xmlns:p="http://schemas.openxmlformats.org/presentationml/2006/main">
  <p:tag name="TEXTCOLOR" val="0"/>
</p:tagLst>
</file>

<file path=ppt/tags/tag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xml><?xml version="1.0" encoding="utf-8"?>
<p:tagLst xmlns:a="http://schemas.openxmlformats.org/drawingml/2006/main" xmlns:r="http://schemas.openxmlformats.org/officeDocument/2006/relationships" xmlns:p="http://schemas.openxmlformats.org/presentationml/2006/main">
  <p:tag name="TEXTCOLOR" val="16777215"/>
</p:tagLst>
</file>

<file path=ppt/tags/tag7.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8.xml><?xml version="1.0" encoding="utf-8"?>
<p:tagLst xmlns:a="http://schemas.openxmlformats.org/drawingml/2006/main" xmlns:r="http://schemas.openxmlformats.org/officeDocument/2006/relationships" xmlns:p="http://schemas.openxmlformats.org/presentationml/2006/main">
  <p:tag name="TEXTCOLOR" val="16777215"/>
</p:tagLst>
</file>

<file path=ppt/tags/tag9.xml><?xml version="1.0" encoding="utf-8"?>
<p:tagLst xmlns:a="http://schemas.openxmlformats.org/drawingml/2006/main" xmlns:r="http://schemas.openxmlformats.org/officeDocument/2006/relationships" xmlns:p="http://schemas.openxmlformats.org/presentationml/2006/main">
  <p:tag name="TEXTCOLOR" val="16777215"/>
</p:tagLst>
</file>

<file path=ppt/theme/theme1.xml><?xml version="1.0" encoding="utf-8"?>
<a:theme xmlns:a="http://schemas.openxmlformats.org/drawingml/2006/main" name="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lila.pptx" id="{B4901A04-BC22-46D1-A4C4-C88520C0C234}" vid="{F91F2C51-5A58-482D-BE24-E5FB37B10B70}"/>
    </a:ext>
  </a:extLst>
</a:theme>
</file>

<file path=ppt/theme/theme2.xml><?xml version="1.0" encoding="utf-8"?>
<a:theme xmlns:a="http://schemas.openxmlformats.org/drawingml/2006/main" name="1_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blå_test" id="{20006E43-AE3B-48BD-8908-4EDAA3AA6467}" vid="{DF88D2F6-53D6-4C55-9642-7639FA4886E1}"/>
    </a:ext>
  </a:extLst>
</a:theme>
</file>

<file path=ppt/theme/theme3.xml><?xml version="1.0" encoding="utf-8"?>
<a:theme xmlns:a="http://schemas.openxmlformats.org/drawingml/2006/main" name="2_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blå_test" id="{20006E43-AE3B-48BD-8908-4EDAA3AA6467}" vid="{DF88D2F6-53D6-4C55-9642-7639FA4886E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Uppsala_mall_lila</Template>
  <TotalTime>0</TotalTime>
  <Words>4391</Words>
  <Application>Microsoft Office PowerPoint</Application>
  <PresentationFormat>Bredbild</PresentationFormat>
  <Paragraphs>627</Paragraphs>
  <Slides>78</Slides>
  <Notes>31</Notes>
  <HiddenSlides>0</HiddenSlides>
  <MMClips>0</MMClips>
  <ScaleCrop>false</ScaleCrop>
  <HeadingPairs>
    <vt:vector size="6" baseType="variant">
      <vt:variant>
        <vt:lpstr>Använt teckensnitt</vt:lpstr>
      </vt:variant>
      <vt:variant>
        <vt:i4>9</vt:i4>
      </vt:variant>
      <vt:variant>
        <vt:lpstr>Tema</vt:lpstr>
      </vt:variant>
      <vt:variant>
        <vt:i4>3</vt:i4>
      </vt:variant>
      <vt:variant>
        <vt:lpstr>Bildrubriker</vt:lpstr>
      </vt:variant>
      <vt:variant>
        <vt:i4>78</vt:i4>
      </vt:variant>
    </vt:vector>
  </HeadingPairs>
  <TitlesOfParts>
    <vt:vector size="90" baseType="lpstr">
      <vt:lpstr>Aharoni</vt:lpstr>
      <vt:lpstr>Aptos</vt:lpstr>
      <vt:lpstr>Arial</vt:lpstr>
      <vt:lpstr>Calibri</vt:lpstr>
      <vt:lpstr>Century Gothic</vt:lpstr>
      <vt:lpstr>Segoe Sans</vt:lpstr>
      <vt:lpstr>Source Sans Pro</vt:lpstr>
      <vt:lpstr>Source Sans Pro Semibold</vt:lpstr>
      <vt:lpstr>Wingdings</vt:lpstr>
      <vt:lpstr>Tema Uppsala</vt:lpstr>
      <vt:lpstr>1_Tema Uppsala</vt:lpstr>
      <vt:lpstr>2_Tema Uppsala</vt:lpstr>
      <vt:lpstr>Stormöte FSK/Ped. oms</vt:lpstr>
      <vt:lpstr>Agenda</vt:lpstr>
      <vt:lpstr>Aktuellt</vt:lpstr>
      <vt:lpstr>Extra utbetalning - förskola och pedagogisk omsorg</vt:lpstr>
      <vt:lpstr>Tips: Beredskapsdagen</vt:lpstr>
      <vt:lpstr>Positivt Föräldraskap -vägledning för föräldrar</vt:lpstr>
      <vt:lpstr>Vilka är vi?</vt:lpstr>
      <vt:lpstr>Varför Triple P?</vt:lpstr>
      <vt:lpstr>PowerPoint-presentation</vt:lpstr>
      <vt:lpstr>Föreläsningar</vt:lpstr>
      <vt:lpstr>Gruppträffar</vt:lpstr>
      <vt:lpstr>Enskild rådgivning</vt:lpstr>
      <vt:lpstr>Vad säger deltagare om Triple P?</vt:lpstr>
      <vt:lpstr>PowerPoint-presentation</vt:lpstr>
      <vt:lpstr>SCB-statistik</vt:lpstr>
      <vt:lpstr>SCB barn och personal 15 okt</vt:lpstr>
      <vt:lpstr>Varför?</vt:lpstr>
      <vt:lpstr>Andel (%) barn 1-5 år inskrivna i förskola – ibland stämmer inte statistiken</vt:lpstr>
      <vt:lpstr>Hur gör man?</vt:lpstr>
      <vt:lpstr>Om du vill hitta din egen statistik</vt:lpstr>
      <vt:lpstr>Så här ser det ut hos Skolverket</vt:lpstr>
      <vt:lpstr>Familjeenheterna i Uppsala</vt:lpstr>
      <vt:lpstr>Familjebehandlare</vt:lpstr>
      <vt:lpstr>Tre familjeenheter i Uppsala</vt:lpstr>
      <vt:lpstr>-Råd och Stöd samtal- egen ansökan</vt:lpstr>
      <vt:lpstr>Råd och Stöd samtal – egen ansökan</vt:lpstr>
      <vt:lpstr>Hur tar skolan kontakt med oss?</vt:lpstr>
      <vt:lpstr>Vanliga frågor</vt:lpstr>
      <vt:lpstr>Föräldrautbildningar</vt:lpstr>
      <vt:lpstr>PowerPoint-presentation</vt:lpstr>
      <vt:lpstr>Information anpassad grundskola</vt:lpstr>
      <vt:lpstr>Barn- och elevhälsans uppdrag</vt:lpstr>
      <vt:lpstr>Alternativ för 6-åringar som tillhör målgruppen​</vt:lpstr>
      <vt:lpstr>Bedömningar som behövs till ansökan</vt:lpstr>
      <vt:lpstr>NYHET!</vt:lpstr>
      <vt:lpstr>Kontaktuppgifter</vt:lpstr>
      <vt:lpstr>FIKA – tillbaka 17.15 </vt:lpstr>
      <vt:lpstr>Tillsyn – råd och vägledning</vt:lpstr>
      <vt:lpstr>Regeländringar som börjar gälla under sommaren och hösten 2025</vt:lpstr>
      <vt:lpstr>Krav på åtgärder</vt:lpstr>
      <vt:lpstr>Sammanfattning</vt:lpstr>
      <vt:lpstr>Statsbidrag för säkerhetshöjande åtgärder 2025</vt:lpstr>
      <vt:lpstr>Vägledning vid kris</vt:lpstr>
      <vt:lpstr>Professionsprogrammet </vt:lpstr>
      <vt:lpstr>Information kommunal förskola</vt:lpstr>
      <vt:lpstr>Info</vt:lpstr>
      <vt:lpstr>PowerPoint-presentation</vt:lpstr>
      <vt:lpstr>Ekonomi    Volymer 2025-08</vt:lpstr>
      <vt:lpstr>Ekonomi: 2025-08: P8 vs BU</vt:lpstr>
      <vt:lpstr>Budget 2026</vt:lpstr>
      <vt:lpstr>Solskydd och miljöenheten</vt:lpstr>
      <vt:lpstr>Kontinuitet</vt:lpstr>
      <vt:lpstr>Beredskap</vt:lpstr>
      <vt:lpstr>Övning 1 – måndag (Inget vatten)</vt:lpstr>
      <vt:lpstr>3 bärande principer! </vt:lpstr>
      <vt:lpstr>Krisens faser! </vt:lpstr>
      <vt:lpstr>PowerPoint-presentation</vt:lpstr>
      <vt:lpstr>PowerPoint-presentation</vt:lpstr>
      <vt:lpstr>PowerPoint-presentation</vt:lpstr>
      <vt:lpstr>PowerPoint-presentation</vt:lpstr>
      <vt:lpstr>PowerPoint-presentation</vt:lpstr>
      <vt:lpstr>Moment</vt:lpstr>
      <vt:lpstr>Konsekvensanalys – Mall del 1</vt:lpstr>
      <vt:lpstr>Konsekvensanalys – Mall del 1</vt:lpstr>
      <vt:lpstr>Stora delar av Uppsala har drabbats av ett kraftigt oväder under lunchtid. Träd har fallit ner på vägar och gjort dessa obrukbara. Alla tåg och bussar är inställda. Vårdnadshavare kan inte komma till förskolan för att hämta sina barn.  Vad händer i er verksamhet? Vilka blir konsekvenserna? </vt:lpstr>
      <vt:lpstr>Polisen jagar en bil som kör igenom förskolans staket och in i ett träd på gården. Alla barn är ute på gården. Ingen blir skadad men alla är i chock. Vad händer i verksamheten?  Vilka blir konsekvenserna? Bärande principerna utifrån scenariet ?</vt:lpstr>
      <vt:lpstr>Förtroendekris! Vilka blir konsekvenserna? </vt:lpstr>
      <vt:lpstr>Arbetsmiljö  Vilka blir konsekvenserna? </vt:lpstr>
      <vt:lpstr>Stora delar av samhället har drabbats av ett strömavbrott som varar flera dygn. Vad händer i er verksamhet? Vilka blir konsekvenserna och riskerna? Vilka Åtgärder behöver ni göra för att klara viss tid? </vt:lpstr>
      <vt:lpstr>Samhället har drabbats av ett allvarligt IT-avbrott.  Vad händer i er verksamhet? Vilka blir konsekvenserna? </vt:lpstr>
      <vt:lpstr>Inför Åtgärdsplan</vt:lpstr>
      <vt:lpstr>Mall riskbild</vt:lpstr>
      <vt:lpstr>Mall åtgärdsplan</vt:lpstr>
      <vt:lpstr>Analys av föregående läsår</vt:lpstr>
      <vt:lpstr>PowerPoint-presentation</vt:lpstr>
      <vt:lpstr>Förskollärares undervisningsutmaningar och dilemman kopplat till förutsättningar 2025</vt:lpstr>
      <vt:lpstr>Nästa stormöte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Väisänen Ida</dc:creator>
  <cp:lastModifiedBy>Väisänen Ida</cp:lastModifiedBy>
  <cp:revision>1</cp:revision>
  <cp:lastPrinted>2016-04-19T07:45:19Z</cp:lastPrinted>
  <dcterms:created xsi:type="dcterms:W3CDTF">2025-09-29T20:58:42Z</dcterms:created>
  <dcterms:modified xsi:type="dcterms:W3CDTF">2025-10-10T07:54:17Z</dcterms:modified>
</cp:coreProperties>
</file>